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sldIdLst>
    <p:sldId id="256" r:id="rId5"/>
    <p:sldId id="297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96" r:id="rId18"/>
  </p:sldIdLst>
  <p:sldSz cx="12192000" cy="6858000"/>
  <p:notesSz cx="6858000" cy="9144000"/>
  <p:defaultTextStyle>
    <a:defPPr>
      <a:defRPr lang="en-US"/>
    </a:defPPr>
    <a:lvl1pPr marL="0" algn="l" defTabSz="914262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131" algn="l" defTabSz="914262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262" algn="l" defTabSz="914262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394" algn="l" defTabSz="914262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524" algn="l" defTabSz="914262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656" algn="l" defTabSz="914262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2787" algn="l" defTabSz="914262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199918" algn="l" defTabSz="914262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7049" algn="l" defTabSz="914262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BE5"/>
    <a:srgbClr val="9519EF"/>
    <a:srgbClr val="DCDCDC"/>
    <a:srgbClr val="C4C4C4"/>
    <a:srgbClr val="9E87B8"/>
    <a:srgbClr val="000000"/>
    <a:srgbClr val="1818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3"/>
    <p:restoredTop sz="94674"/>
  </p:normalViewPr>
  <p:slideViewPr>
    <p:cSldViewPr snapToGrid="0" snapToObjects="1" showGuides="1">
      <p:cViewPr>
        <p:scale>
          <a:sx n="263" d="100"/>
          <a:sy n="263" d="100"/>
        </p:scale>
        <p:origin x="144" y="-5800"/>
      </p:cViewPr>
      <p:guideLst>
        <p:guide orient="horz" pos="31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anne Varney" userId="112469b1-936e-4ebd-8545-bb6488d9b7f5" providerId="ADAL" clId="{713902A3-A9AF-074C-9810-554203676927}"/>
    <pc:docChg chg="undo redo custSel addSld delSld modSld sldOrd">
      <pc:chgData name="Leanne Varney" userId="112469b1-936e-4ebd-8545-bb6488d9b7f5" providerId="ADAL" clId="{713902A3-A9AF-074C-9810-554203676927}" dt="2021-06-16T14:45:23.981" v="106" actId="2696"/>
      <pc:docMkLst>
        <pc:docMk/>
      </pc:docMkLst>
      <pc:sldChg chg="addSp delSp modSp mod">
        <pc:chgData name="Leanne Varney" userId="112469b1-936e-4ebd-8545-bb6488d9b7f5" providerId="ADAL" clId="{713902A3-A9AF-074C-9810-554203676927}" dt="2021-06-16T14:38:24.074" v="5" actId="167"/>
        <pc:sldMkLst>
          <pc:docMk/>
          <pc:sldMk cId="1897814386" sldId="258"/>
        </pc:sldMkLst>
        <pc:spChg chg="add mod">
          <ac:chgData name="Leanne Varney" userId="112469b1-936e-4ebd-8545-bb6488d9b7f5" providerId="ADAL" clId="{713902A3-A9AF-074C-9810-554203676927}" dt="2021-06-16T14:38:24.074" v="5" actId="167"/>
          <ac:spMkLst>
            <pc:docMk/>
            <pc:sldMk cId="1897814386" sldId="258"/>
            <ac:spMk id="8" creationId="{6FA64CC9-2799-6F4F-BB32-99D557E8B666}"/>
          </ac:spMkLst>
        </pc:spChg>
        <pc:picChg chg="del">
          <ac:chgData name="Leanne Varney" userId="112469b1-936e-4ebd-8545-bb6488d9b7f5" providerId="ADAL" clId="{713902A3-A9AF-074C-9810-554203676927}" dt="2021-06-16T14:37:35.055" v="0" actId="478"/>
          <ac:picMkLst>
            <pc:docMk/>
            <pc:sldMk cId="1897814386" sldId="258"/>
            <ac:picMk id="7" creationId="{5C281456-5EEB-5D4C-9017-B0DFF1048986}"/>
          </ac:picMkLst>
        </pc:picChg>
      </pc:sldChg>
      <pc:sldChg chg="addSp delSp modSp mod">
        <pc:chgData name="Leanne Varney" userId="112469b1-936e-4ebd-8545-bb6488d9b7f5" providerId="ADAL" clId="{713902A3-A9AF-074C-9810-554203676927}" dt="2021-06-16T14:37:38.363" v="3" actId="478"/>
        <pc:sldMkLst>
          <pc:docMk/>
          <pc:sldMk cId="2723249602" sldId="259"/>
        </pc:sldMkLst>
        <pc:spChg chg="add mod">
          <ac:chgData name="Leanne Varney" userId="112469b1-936e-4ebd-8545-bb6488d9b7f5" providerId="ADAL" clId="{713902A3-A9AF-074C-9810-554203676927}" dt="2021-06-16T14:37:37.068" v="1" actId="478"/>
          <ac:spMkLst>
            <pc:docMk/>
            <pc:sldMk cId="2723249602" sldId="259"/>
            <ac:spMk id="8" creationId="{EBB32D0F-4CE7-0E45-88C5-B816AD64B3D0}"/>
          </ac:spMkLst>
        </pc:spChg>
        <pc:spChg chg="add mod">
          <ac:chgData name="Leanne Varney" userId="112469b1-936e-4ebd-8545-bb6488d9b7f5" providerId="ADAL" clId="{713902A3-A9AF-074C-9810-554203676927}" dt="2021-06-16T14:37:37.726" v="2" actId="478"/>
          <ac:spMkLst>
            <pc:docMk/>
            <pc:sldMk cId="2723249602" sldId="259"/>
            <ac:spMk id="11" creationId="{2CF105DB-E367-A644-85FC-9F140FC698B7}"/>
          </ac:spMkLst>
        </pc:spChg>
        <pc:spChg chg="add mod">
          <ac:chgData name="Leanne Varney" userId="112469b1-936e-4ebd-8545-bb6488d9b7f5" providerId="ADAL" clId="{713902A3-A9AF-074C-9810-554203676927}" dt="2021-06-16T14:37:38.363" v="3" actId="478"/>
          <ac:spMkLst>
            <pc:docMk/>
            <pc:sldMk cId="2723249602" sldId="259"/>
            <ac:spMk id="13" creationId="{83E4A150-EED2-094D-B514-6A9A40EB87A8}"/>
          </ac:spMkLst>
        </pc:spChg>
        <pc:picChg chg="del">
          <ac:chgData name="Leanne Varney" userId="112469b1-936e-4ebd-8545-bb6488d9b7f5" providerId="ADAL" clId="{713902A3-A9AF-074C-9810-554203676927}" dt="2021-06-16T14:37:37.068" v="1" actId="478"/>
          <ac:picMkLst>
            <pc:docMk/>
            <pc:sldMk cId="2723249602" sldId="259"/>
            <ac:picMk id="7" creationId="{49610166-3B4D-D347-9178-890454F2110F}"/>
          </ac:picMkLst>
        </pc:picChg>
        <pc:picChg chg="del">
          <ac:chgData name="Leanne Varney" userId="112469b1-936e-4ebd-8545-bb6488d9b7f5" providerId="ADAL" clId="{713902A3-A9AF-074C-9810-554203676927}" dt="2021-06-16T14:37:38.363" v="3" actId="478"/>
          <ac:picMkLst>
            <pc:docMk/>
            <pc:sldMk cId="2723249602" sldId="259"/>
            <ac:picMk id="9" creationId="{42044330-0F22-014A-9F0B-EA3CF7ED6843}"/>
          </ac:picMkLst>
        </pc:picChg>
        <pc:picChg chg="del">
          <ac:chgData name="Leanne Varney" userId="112469b1-936e-4ebd-8545-bb6488d9b7f5" providerId="ADAL" clId="{713902A3-A9AF-074C-9810-554203676927}" dt="2021-06-16T14:37:37.726" v="2" actId="478"/>
          <ac:picMkLst>
            <pc:docMk/>
            <pc:sldMk cId="2723249602" sldId="259"/>
            <ac:picMk id="14" creationId="{4149D80E-4FCA-744D-84FD-6B1F63EAA25E}"/>
          </ac:picMkLst>
        </pc:picChg>
      </pc:sldChg>
      <pc:sldChg chg="addSp delSp modSp mod">
        <pc:chgData name="Leanne Varney" userId="112469b1-936e-4ebd-8545-bb6488d9b7f5" providerId="ADAL" clId="{713902A3-A9AF-074C-9810-554203676927}" dt="2021-06-16T14:44:45.146" v="104" actId="1035"/>
        <pc:sldMkLst>
          <pc:docMk/>
          <pc:sldMk cId="2997112257" sldId="261"/>
        </pc:sldMkLst>
        <pc:spChg chg="add del mod">
          <ac:chgData name="Leanne Varney" userId="112469b1-936e-4ebd-8545-bb6488d9b7f5" providerId="ADAL" clId="{713902A3-A9AF-074C-9810-554203676927}" dt="2021-06-16T14:40:09.964" v="18" actId="478"/>
          <ac:spMkLst>
            <pc:docMk/>
            <pc:sldMk cId="2997112257" sldId="261"/>
            <ac:spMk id="5" creationId="{CFAAEE4A-B989-9F46-95C7-9B6D56A893F0}"/>
          </ac:spMkLst>
        </pc:spChg>
        <pc:spChg chg="add del mod">
          <ac:chgData name="Leanne Varney" userId="112469b1-936e-4ebd-8545-bb6488d9b7f5" providerId="ADAL" clId="{713902A3-A9AF-074C-9810-554203676927}" dt="2021-06-16T14:43:53.367" v="86" actId="478"/>
          <ac:spMkLst>
            <pc:docMk/>
            <pc:sldMk cId="2997112257" sldId="261"/>
            <ac:spMk id="7" creationId="{60A31755-5C4A-8340-A4F4-01A1E33DE9B3}"/>
          </ac:spMkLst>
        </pc:spChg>
        <pc:picChg chg="mod">
          <ac:chgData name="Leanne Varney" userId="112469b1-936e-4ebd-8545-bb6488d9b7f5" providerId="ADAL" clId="{713902A3-A9AF-074C-9810-554203676927}" dt="2021-06-16T14:44:45.146" v="104" actId="1035"/>
          <ac:picMkLst>
            <pc:docMk/>
            <pc:sldMk cId="2997112257" sldId="261"/>
            <ac:picMk id="3" creationId="{49D17EFD-43DE-CC4A-BA10-4ABEE00D1177}"/>
          </ac:picMkLst>
        </pc:picChg>
        <pc:picChg chg="add del mod">
          <ac:chgData name="Leanne Varney" userId="112469b1-936e-4ebd-8545-bb6488d9b7f5" providerId="ADAL" clId="{713902A3-A9AF-074C-9810-554203676927}" dt="2021-06-16T14:40:20.170" v="24"/>
          <ac:picMkLst>
            <pc:docMk/>
            <pc:sldMk cId="2997112257" sldId="261"/>
            <ac:picMk id="9" creationId="{C8DA8036-5C51-F844-862A-2763E126C5B0}"/>
          </ac:picMkLst>
        </pc:picChg>
        <pc:picChg chg="add del mod">
          <ac:chgData name="Leanne Varney" userId="112469b1-936e-4ebd-8545-bb6488d9b7f5" providerId="ADAL" clId="{713902A3-A9AF-074C-9810-554203676927}" dt="2021-06-16T14:40:23.757" v="27" actId="478"/>
          <ac:picMkLst>
            <pc:docMk/>
            <pc:sldMk cId="2997112257" sldId="261"/>
            <ac:picMk id="10" creationId="{842834B3-DEFC-A540-963A-BA029C556861}"/>
          </ac:picMkLst>
        </pc:picChg>
        <pc:picChg chg="add del mod">
          <ac:chgData name="Leanne Varney" userId="112469b1-936e-4ebd-8545-bb6488d9b7f5" providerId="ADAL" clId="{713902A3-A9AF-074C-9810-554203676927}" dt="2021-06-16T14:42:05.947" v="50"/>
          <ac:picMkLst>
            <pc:docMk/>
            <pc:sldMk cId="2997112257" sldId="261"/>
            <ac:picMk id="11" creationId="{5BD11D76-3DB9-BE41-926C-DEFC76B76781}"/>
          </ac:picMkLst>
        </pc:picChg>
        <pc:picChg chg="add del mod">
          <ac:chgData name="Leanne Varney" userId="112469b1-936e-4ebd-8545-bb6488d9b7f5" providerId="ADAL" clId="{713902A3-A9AF-074C-9810-554203676927}" dt="2021-06-16T14:42:37.171" v="75"/>
          <ac:picMkLst>
            <pc:docMk/>
            <pc:sldMk cId="2997112257" sldId="261"/>
            <ac:picMk id="12" creationId="{6A8038C1-0244-1A43-92CE-28E3ACBD551A}"/>
          </ac:picMkLst>
        </pc:picChg>
        <pc:picChg chg="add del mod">
          <ac:chgData name="Leanne Varney" userId="112469b1-936e-4ebd-8545-bb6488d9b7f5" providerId="ADAL" clId="{713902A3-A9AF-074C-9810-554203676927}" dt="2021-06-16T14:43:50.418" v="85" actId="478"/>
          <ac:picMkLst>
            <pc:docMk/>
            <pc:sldMk cId="2997112257" sldId="261"/>
            <ac:picMk id="13" creationId="{113CABD4-592C-264B-B9EA-BC726BDC0A29}"/>
          </ac:picMkLst>
        </pc:picChg>
        <pc:picChg chg="add mod">
          <ac:chgData name="Leanne Varney" userId="112469b1-936e-4ebd-8545-bb6488d9b7f5" providerId="ADAL" clId="{713902A3-A9AF-074C-9810-554203676927}" dt="2021-06-16T14:44:37.364" v="99" actId="1076"/>
          <ac:picMkLst>
            <pc:docMk/>
            <pc:sldMk cId="2997112257" sldId="261"/>
            <ac:picMk id="14" creationId="{701BE059-F5E8-7F4E-9DFA-D6B27218BC29}"/>
          </ac:picMkLst>
        </pc:picChg>
      </pc:sldChg>
      <pc:sldChg chg="addSp delSp modSp mod">
        <pc:chgData name="Leanne Varney" userId="112469b1-936e-4ebd-8545-bb6488d9b7f5" providerId="ADAL" clId="{713902A3-A9AF-074C-9810-554203676927}" dt="2021-06-16T14:43:31.766" v="81" actId="478"/>
        <pc:sldMkLst>
          <pc:docMk/>
          <pc:sldMk cId="596763752" sldId="262"/>
        </pc:sldMkLst>
        <pc:spChg chg="add del mod">
          <ac:chgData name="Leanne Varney" userId="112469b1-936e-4ebd-8545-bb6488d9b7f5" providerId="ADAL" clId="{713902A3-A9AF-074C-9810-554203676927}" dt="2021-06-16T14:40:01.143" v="14" actId="767"/>
          <ac:spMkLst>
            <pc:docMk/>
            <pc:sldMk cId="596763752" sldId="262"/>
            <ac:spMk id="2" creationId="{A9D112DF-6C04-2740-9AF9-4F56C58C24F0}"/>
          </ac:spMkLst>
        </pc:spChg>
        <pc:picChg chg="add del mod">
          <ac:chgData name="Leanne Varney" userId="112469b1-936e-4ebd-8545-bb6488d9b7f5" providerId="ADAL" clId="{713902A3-A9AF-074C-9810-554203676927}" dt="2021-06-16T14:43:16.331" v="78" actId="478"/>
          <ac:picMkLst>
            <pc:docMk/>
            <pc:sldMk cId="596763752" sldId="262"/>
            <ac:picMk id="7" creationId="{E13C40F3-C4A0-9844-BF56-F614CC3839B6}"/>
          </ac:picMkLst>
        </pc:picChg>
        <pc:picChg chg="add del mod">
          <ac:chgData name="Leanne Varney" userId="112469b1-936e-4ebd-8545-bb6488d9b7f5" providerId="ADAL" clId="{713902A3-A9AF-074C-9810-554203676927}" dt="2021-06-16T14:43:31.766" v="81" actId="478"/>
          <ac:picMkLst>
            <pc:docMk/>
            <pc:sldMk cId="596763752" sldId="262"/>
            <ac:picMk id="8" creationId="{3F412DC1-4B4C-C447-8899-DB6455EF0484}"/>
          </ac:picMkLst>
        </pc:picChg>
      </pc:sldChg>
      <pc:sldChg chg="add del">
        <pc:chgData name="Leanne Varney" userId="112469b1-936e-4ebd-8545-bb6488d9b7f5" providerId="ADAL" clId="{713902A3-A9AF-074C-9810-554203676927}" dt="2021-06-16T14:45:23.981" v="106" actId="2696"/>
        <pc:sldMkLst>
          <pc:docMk/>
          <pc:sldMk cId="2118678356" sldId="267"/>
        </pc:sldMkLst>
      </pc:sldChg>
      <pc:sldChg chg="ord">
        <pc:chgData name="Leanne Varney" userId="112469b1-936e-4ebd-8545-bb6488d9b7f5" providerId="ADAL" clId="{713902A3-A9AF-074C-9810-554203676927}" dt="2021-06-16T14:37:52.177" v="4" actId="20578"/>
        <pc:sldMkLst>
          <pc:docMk/>
          <pc:sldMk cId="3709030735" sldId="29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350091927541111"/>
          <c:y val="5.5251437545902789E-2"/>
          <c:w val="0.5796038717934453"/>
          <c:h val="0.869405693073320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D11-2647-9B96-CC6521721B40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D11-2647-9B96-CC6521721B4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377-CA46-B166-2263E9691B10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377-CA46-B166-2263E9691B10}"/>
              </c:ext>
            </c:extLst>
          </c:dPt>
          <c:dLbls>
            <c:dLbl>
              <c:idx val="0"/>
              <c:layout>
                <c:manualLayout>
                  <c:x val="3.3485724139331197E-3"/>
                  <c:y val="7.534286938077652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D11-2647-9B96-CC6521721B40}"/>
                </c:ext>
              </c:extLst>
            </c:dLbl>
            <c:dLbl>
              <c:idx val="1"/>
              <c:layout>
                <c:manualLayout>
                  <c:x val="-6.6971448278662091E-3"/>
                  <c:y val="-0.1004571591743687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D11-2647-9B96-CC6521721B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11-2647-9B96-CC6521721B4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3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8A6EDF-A760-E84E-B2E8-89FFC94C36B9}" type="datetimeFigureOut">
              <a:rPr lang="en-US" smtClean="0"/>
              <a:t>6/16/21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3BBE6-E09E-BD4B-84C0-0503BAF87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23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1" algn="l" defTabSz="9142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2" algn="l" defTabSz="9142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4" algn="l" defTabSz="9142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4" algn="l" defTabSz="9142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6" algn="l" defTabSz="9142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7" algn="l" defTabSz="9142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18" algn="l" defTabSz="9142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49" algn="l" defTabSz="9142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 1 (Apolo Tyres)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53FC12B-B670-6D42-895B-A61AC60B33DB}"/>
              </a:ext>
            </a:extLst>
          </p:cNvPr>
          <p:cNvGrpSpPr/>
          <p:nvPr userDrawn="1"/>
        </p:nvGrpSpPr>
        <p:grpSpPr>
          <a:xfrm>
            <a:off x="5099050" y="529087"/>
            <a:ext cx="1999940" cy="5852663"/>
            <a:chOff x="5099050" y="529087"/>
            <a:chExt cx="1999940" cy="5852663"/>
          </a:xfrm>
        </p:grpSpPr>
        <p:pic>
          <p:nvPicPr>
            <p:cNvPr id="13" name="Picture 12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C9B3654E-E2CA-484B-A181-04A77D6EFC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257799" y="529087"/>
              <a:ext cx="1739901" cy="448494"/>
            </a:xfrm>
            <a:prstGeom prst="rect">
              <a:avLst/>
            </a:prstGeom>
          </p:spPr>
        </p:pic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65653EE-3370-F347-A753-E3C97E376E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099050" y="6042026"/>
              <a:ext cx="1999940" cy="3397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874696-D5A5-6946-B2C3-D45677F26C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93900" y="2645598"/>
            <a:ext cx="8204200" cy="1538883"/>
          </a:xfrm>
        </p:spPr>
        <p:txBody>
          <a:bodyPr anchor="ctr" anchorCtr="0"/>
          <a:lstStyle>
            <a:lvl1pPr algn="ctr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br>
              <a:rPr lang="en-GB" dirty="0"/>
            </a:br>
            <a:r>
              <a:rPr lang="en-GB" dirty="0"/>
              <a:t>Date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 1 (Apollo)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6D1D428B-D93C-0449-9FD1-A3012DECFD0E}"/>
              </a:ext>
            </a:extLst>
          </p:cNvPr>
          <p:cNvGrpSpPr/>
          <p:nvPr userDrawn="1"/>
        </p:nvGrpSpPr>
        <p:grpSpPr>
          <a:xfrm>
            <a:off x="0" y="0"/>
            <a:ext cx="12194946" cy="6858000"/>
            <a:chOff x="0" y="0"/>
            <a:chExt cx="12194946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E326745-745B-2341-8183-00F4CA808D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38139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7E1679-A067-A845-8B64-635D67015B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168898" y="0"/>
              <a:ext cx="0" cy="685800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096B78A-6640-644E-9EB8-5C2664B524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647792" y="2365350"/>
              <a:ext cx="6547154" cy="4179034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397987-1EF3-6D49-A08D-AC4FE374C5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9800" y="4381392"/>
              <a:ext cx="117475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8393463-2325-6447-B6BF-D516E125F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CCF0B0-88A3-CA4C-9CD4-A31B943A34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75" y="6260581"/>
            <a:ext cx="1339850" cy="1246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A6AF9E6-AF49-4D4B-BEF8-59DEB27AC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100" y="1890054"/>
            <a:ext cx="5292726" cy="600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1A06E91-73A8-6E49-85DD-FE6F9DFC8EE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50" y="2454279"/>
            <a:ext cx="5292727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04103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 2 (Apollo)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4376537-1AB9-2F42-916C-AD3EF71C91D7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0" name="Picture 19" descr="A picture containing flower, drawing&#10;&#10;Description automatically generated">
              <a:extLst>
                <a:ext uri="{FF2B5EF4-FFF2-40B4-BE49-F238E27FC236}">
                  <a16:creationId xmlns:a16="http://schemas.microsoft.com/office/drawing/2014/main" id="{469145E8-D477-7F4F-A491-3443EB758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A93A899-42F1-2948-A92A-1F59136ED4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74675" y="6261100"/>
              <a:ext cx="1339850" cy="124638"/>
            </a:xfrm>
            <a:prstGeom prst="rect">
              <a:avLst/>
            </a:prstGeom>
          </p:spPr>
        </p:pic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8393463-2325-6447-B6BF-D516E125F589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A6AF9E6-AF49-4D4B-BEF8-59DEB27AC93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46100" y="1890054"/>
            <a:ext cx="5292726" cy="6001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1A06E91-73A8-6E49-85DD-FE6F9DFC8EE4}"/>
              </a:ext>
            </a:extLst>
          </p:cNvPr>
          <p:cNvSpPr>
            <a:spLocks noGrp="1"/>
          </p:cNvSpPr>
          <p:nvPr userDrawn="1">
            <p:ph type="body" idx="10" hasCustomPrompt="1"/>
          </p:nvPr>
        </p:nvSpPr>
        <p:spPr>
          <a:xfrm>
            <a:off x="552450" y="2454279"/>
            <a:ext cx="5292727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87479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Apollo)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85647C71-78DF-4244-A5F4-1C1E8C1A2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641D8BA-3869-0B4D-A0CB-5A5289688B87}"/>
              </a:ext>
            </a:extLst>
          </p:cNvPr>
          <p:cNvGrpSpPr/>
          <p:nvPr userDrawn="1"/>
        </p:nvGrpSpPr>
        <p:grpSpPr>
          <a:xfrm>
            <a:off x="4090948" y="529087"/>
            <a:ext cx="4011652" cy="5852663"/>
            <a:chOff x="4090948" y="529087"/>
            <a:chExt cx="4011652" cy="585266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BDAF4E5-A18C-E345-BB9D-BCBDC7A9F421}"/>
                </a:ext>
              </a:extLst>
            </p:cNvPr>
            <p:cNvGrpSpPr/>
            <p:nvPr userDrawn="1"/>
          </p:nvGrpSpPr>
          <p:grpSpPr>
            <a:xfrm>
              <a:off x="5099050" y="529087"/>
              <a:ext cx="1999940" cy="5852663"/>
              <a:chOff x="5099050" y="529087"/>
              <a:chExt cx="1999940" cy="5852663"/>
            </a:xfrm>
          </p:grpSpPr>
          <p:pic>
            <p:nvPicPr>
              <p:cNvPr id="12" name="Picture 11" descr="A picture containing drawing, plate&#10;&#10;Description automatically generated">
                <a:extLst>
                  <a:ext uri="{FF2B5EF4-FFF2-40B4-BE49-F238E27FC236}">
                    <a16:creationId xmlns:a16="http://schemas.microsoft.com/office/drawing/2014/main" id="{D6CE707F-8C4F-CF4B-898C-04DF347106F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5257799" y="529087"/>
                <a:ext cx="1739901" cy="448494"/>
              </a:xfrm>
              <a:prstGeom prst="rect">
                <a:avLst/>
              </a:prstGeom>
            </p:spPr>
          </p:pic>
          <p:pic>
            <p:nvPicPr>
              <p:cNvPr id="13" name="Picture 12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CF83C4F6-C3AC-6C47-821E-9CFE14118C3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5099050" y="6042026"/>
                <a:ext cx="1999940" cy="339724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7C3098-76FA-4844-A30D-D5626C9B1A5E}"/>
                </a:ext>
              </a:extLst>
            </p:cNvPr>
            <p:cNvSpPr txBox="1"/>
            <p:nvPr userDrawn="1"/>
          </p:nvSpPr>
          <p:spPr>
            <a:xfrm>
              <a:off x="4090948" y="2958693"/>
              <a:ext cx="4011652" cy="76944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5000" b="1" i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Thank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638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 1 (Vredestein Tyres)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0A9DA18-B77F-4844-8585-9F66F6C2CC20}"/>
              </a:ext>
            </a:extLst>
          </p:cNvPr>
          <p:cNvGrpSpPr/>
          <p:nvPr userDrawn="1"/>
        </p:nvGrpSpPr>
        <p:grpSpPr>
          <a:xfrm>
            <a:off x="-1" y="0"/>
            <a:ext cx="6931603" cy="6858000"/>
            <a:chOff x="-1" y="0"/>
            <a:chExt cx="6931603" cy="6858000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532C4CD8-DDC5-574F-8417-1BBAA2E48A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256837" y="485775"/>
              <a:ext cx="1674765" cy="315993"/>
            </a:xfrm>
            <a:prstGeom prst="rect">
              <a:avLst/>
            </a:prstGeom>
          </p:spPr>
        </p:pic>
        <p:pic>
          <p:nvPicPr>
            <p:cNvPr id="19" name="Picture 18" descr="A picture containing clock, drawing&#10;&#10;Description automatically generated">
              <a:extLst>
                <a:ext uri="{FF2B5EF4-FFF2-40B4-BE49-F238E27FC236}">
                  <a16:creationId xmlns:a16="http://schemas.microsoft.com/office/drawing/2014/main" id="{8F9105CB-A8C1-D844-8AA8-F1C4F8C38A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4978007" cy="6858000"/>
            </a:xfrm>
            <a:prstGeom prst="rect">
              <a:avLst/>
            </a:prstGeom>
          </p:spPr>
        </p:pic>
      </p:grp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C55C3FE4-AE15-294F-98EE-E30BD27CD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96487" y="6246380"/>
            <a:ext cx="22002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105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An Apollo </a:t>
            </a:r>
            <a:r>
              <a:rPr lang="en-US" dirty="0" err="1"/>
              <a:t>Tyres</a:t>
            </a:r>
            <a:r>
              <a:rPr lang="en-US" dirty="0"/>
              <a:t> Ltd Brand 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F8B3CE5-7CDC-F542-8312-C5981E2643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93900" y="2645598"/>
            <a:ext cx="8204200" cy="1538883"/>
          </a:xfrm>
        </p:spPr>
        <p:txBody>
          <a:bodyPr anchor="ctr" anchorCtr="0"/>
          <a:lstStyle>
            <a:lvl1pPr algn="ctr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br>
              <a:rPr lang="en-GB" dirty="0"/>
            </a:br>
            <a:r>
              <a:rPr lang="en-GB" dirty="0"/>
              <a:t>Date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8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 2 (Vredestein Tyres) 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BC3434A-6832-CB43-969B-B5C44E56B58C}"/>
              </a:ext>
            </a:extLst>
          </p:cNvPr>
          <p:cNvGrpSpPr/>
          <p:nvPr userDrawn="1"/>
        </p:nvGrpSpPr>
        <p:grpSpPr>
          <a:xfrm>
            <a:off x="0" y="0"/>
            <a:ext cx="6931602" cy="6858000"/>
            <a:chOff x="0" y="0"/>
            <a:chExt cx="6931602" cy="6858000"/>
          </a:xfrm>
        </p:grpSpPr>
        <p:pic>
          <p:nvPicPr>
            <p:cNvPr id="11" name="Picture 10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99999701-B968-9441-8DB3-D73E6BD552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978007" cy="6858000"/>
            </a:xfrm>
            <a:prstGeom prst="rect">
              <a:avLst/>
            </a:prstGeom>
          </p:spPr>
        </p:pic>
        <p:pic>
          <p:nvPicPr>
            <p:cNvPr id="7" name="Picture 6" descr="A close up of a sign&#10;&#10;Description automatically generated">
              <a:extLst>
                <a:ext uri="{FF2B5EF4-FFF2-40B4-BE49-F238E27FC236}">
                  <a16:creationId xmlns:a16="http://schemas.microsoft.com/office/drawing/2014/main" id="{C14D7B8C-CB9E-FC45-8D6F-F3B3F2BE02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256837" y="485775"/>
              <a:ext cx="1674765" cy="31599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874696-D5A5-6946-B2C3-D45677F26C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93900" y="2645598"/>
            <a:ext cx="8204200" cy="1538883"/>
          </a:xfrm>
        </p:spPr>
        <p:txBody>
          <a:bodyPr anchor="ctr" anchorCtr="0"/>
          <a:lstStyle>
            <a:lvl1pPr algn="ctr"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Presentation Title</a:t>
            </a:r>
            <a:br>
              <a:rPr lang="en-GB" dirty="0"/>
            </a:br>
            <a:r>
              <a:rPr lang="en-GB" dirty="0"/>
              <a:t>Date of Presentation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D66F9F4-57DA-1046-900E-29BEFED60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96487" y="6246380"/>
            <a:ext cx="22002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105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An Apollo </a:t>
            </a:r>
            <a:r>
              <a:rPr lang="en-US" dirty="0" err="1"/>
              <a:t>Tyres</a:t>
            </a:r>
            <a:r>
              <a:rPr lang="en-US" dirty="0"/>
              <a:t> Ltd Brand </a:t>
            </a:r>
          </a:p>
        </p:txBody>
      </p:sp>
    </p:spTree>
    <p:extLst>
      <p:ext uri="{BB962C8B-B14F-4D97-AF65-F5344CB8AC3E}">
        <p14:creationId xmlns:p14="http://schemas.microsoft.com/office/powerpoint/2010/main" val="114096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text + 1 img (Vredestein)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2E526A-A743-A647-988F-74EDE171AD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877" y="0"/>
            <a:ext cx="5953123" cy="685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7ADE3-06ED-D842-ABAA-1F7329107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99" y="355977"/>
            <a:ext cx="5407025" cy="60016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D809-6F3E-314E-9C6B-AD9E3463CEC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71499" y="2270125"/>
            <a:ext cx="5381625" cy="1372171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spcBef>
                <a:spcPts val="1600"/>
              </a:spcBef>
              <a:spcAft>
                <a:spcPts val="1600"/>
              </a:spcAft>
              <a:defRPr>
                <a:solidFill>
                  <a:schemeClr val="accent2"/>
                </a:solidFill>
              </a:defRPr>
            </a:lvl3pPr>
            <a:lvl4pPr>
              <a:defRPr b="1" i="0">
                <a:solidFill>
                  <a:schemeClr val="tx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 marL="144000" indent="-144000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8A7FD0-C1D1-DB4E-B116-47C975811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105D1D7-5977-1549-9D1A-6514FDEF463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49" y="920202"/>
            <a:ext cx="5407025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0CBCA-C2E7-F340-A588-94093CB163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1500" y="6264826"/>
            <a:ext cx="1199403" cy="116924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E7AEF59-BCF0-D544-83B7-4C3B0734A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25531" y="6246380"/>
            <a:ext cx="22002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5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An Apollo </a:t>
            </a:r>
            <a:r>
              <a:rPr lang="en-US" dirty="0" err="1"/>
              <a:t>Tyres</a:t>
            </a:r>
            <a:r>
              <a:rPr lang="en-US" dirty="0"/>
              <a:t> Ltd Brand /</a:t>
            </a:r>
          </a:p>
        </p:txBody>
      </p:sp>
    </p:spTree>
    <p:extLst>
      <p:ext uri="{BB962C8B-B14F-4D97-AF65-F5344CB8AC3E}">
        <p14:creationId xmlns:p14="http://schemas.microsoft.com/office/powerpoint/2010/main" val="189648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text x2 columns (Vredestein)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DE3-06ED-D842-ABAA-1F7329107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100" y="355977"/>
            <a:ext cx="5262098" cy="60016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D809-6F3E-314E-9C6B-AD9E3463CEC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71500" y="2270125"/>
            <a:ext cx="5236697" cy="137217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spcBef>
                <a:spcPts val="1600"/>
              </a:spcBef>
              <a:spcAft>
                <a:spcPts val="1600"/>
              </a:spcAft>
              <a:defRPr>
                <a:solidFill>
                  <a:schemeClr val="accent2"/>
                </a:solidFill>
              </a:defRPr>
            </a:lvl3pPr>
            <a:lvl4pPr>
              <a:defRPr b="1" i="0">
                <a:solidFill>
                  <a:schemeClr val="tx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 marL="144000" indent="-144000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8A7FD0-C1D1-DB4E-B116-47C975811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105D1D7-5977-1549-9D1A-6514FDEF463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49" y="920202"/>
            <a:ext cx="5286375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D6A50E1-EC03-2649-96A7-481732AC03EE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78202" y="2270125"/>
            <a:ext cx="5236697" cy="137217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spcBef>
                <a:spcPts val="1600"/>
              </a:spcBef>
              <a:spcAft>
                <a:spcPts val="1600"/>
              </a:spcAft>
              <a:defRPr>
                <a:solidFill>
                  <a:schemeClr val="accent2"/>
                </a:solidFill>
              </a:defRPr>
            </a:lvl3pPr>
            <a:lvl4pPr>
              <a:defRPr b="1" i="0">
                <a:solidFill>
                  <a:schemeClr val="tx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 marL="144000" indent="-144000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288333-2ACC-374D-AD7A-D51878CB4B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1500" y="6264826"/>
            <a:ext cx="1199403" cy="116924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E4C17C2-5DFD-3245-A6FD-8D3D56426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25531" y="6246380"/>
            <a:ext cx="22002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5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An Apollo Tyres Ltd Brand 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4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large bulleted text (Vredestein)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DE3-06ED-D842-ABAA-1F7329107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100" y="355977"/>
            <a:ext cx="5262098" cy="60016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8A7FD0-C1D1-DB4E-B116-47C975811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105D1D7-5977-1549-9D1A-6514FDEF463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49" y="920202"/>
            <a:ext cx="5286375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266D262-ED7C-5149-94D8-1A040816558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3391461" y="1729750"/>
            <a:ext cx="5957812" cy="400110"/>
          </a:xfrm>
        </p:spPr>
        <p:txBody>
          <a:bodyPr/>
          <a:lstStyle>
            <a:lvl1pPr marL="216000" indent="-216000">
              <a:spcAft>
                <a:spcPts val="3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6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Bulleted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646B6A-AA64-454A-99CE-E901303E23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1500" y="6264826"/>
            <a:ext cx="1199403" cy="116924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73ECB29-52BE-754A-8F19-979BC683F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25531" y="6246380"/>
            <a:ext cx="22002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5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An Apollo </a:t>
            </a:r>
            <a:r>
              <a:rPr lang="en-US" dirty="0" err="1"/>
              <a:t>Tyres</a:t>
            </a:r>
            <a:r>
              <a:rPr lang="en-US" dirty="0"/>
              <a:t> Ltd Brand /</a:t>
            </a:r>
          </a:p>
        </p:txBody>
      </p:sp>
    </p:spTree>
    <p:extLst>
      <p:ext uri="{BB962C8B-B14F-4D97-AF65-F5344CB8AC3E}">
        <p14:creationId xmlns:p14="http://schemas.microsoft.com/office/powerpoint/2010/main" val="302575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 (Vredestein)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2ABCA6F-761F-B647-B4B8-F5D1828D77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8A7FD0-C1D1-DB4E-B116-47C975811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DA986-FB68-4845-9F2F-381479A7AE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25531" y="6246380"/>
            <a:ext cx="22002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5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An Apollo </a:t>
            </a:r>
            <a:r>
              <a:rPr lang="en-US" dirty="0" err="1"/>
              <a:t>Tyres</a:t>
            </a:r>
            <a:r>
              <a:rPr lang="en-US" dirty="0"/>
              <a:t> Ltd Brand /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5E91AEF4-C351-AC4C-9AA5-2AC7B3CC48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1500" y="6264275"/>
            <a:ext cx="1199403" cy="117475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 sz="400" b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94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opt 1 (Vredestein)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D4BEFB-7700-DC44-8F17-CD0BD5ABE5E5}"/>
              </a:ext>
            </a:extLst>
          </p:cNvPr>
          <p:cNvGrpSpPr/>
          <p:nvPr userDrawn="1"/>
        </p:nvGrpSpPr>
        <p:grpSpPr>
          <a:xfrm>
            <a:off x="0" y="0"/>
            <a:ext cx="12180232" cy="6858000"/>
            <a:chOff x="0" y="0"/>
            <a:chExt cx="12180232" cy="6858000"/>
          </a:xfrm>
        </p:grpSpPr>
        <p:pic>
          <p:nvPicPr>
            <p:cNvPr id="3" name="Picture 2" descr="A picture containing indoor, small, red, white&#10;&#10;Description automatically generated">
              <a:extLst>
                <a:ext uri="{FF2B5EF4-FFF2-40B4-BE49-F238E27FC236}">
                  <a16:creationId xmlns:a16="http://schemas.microsoft.com/office/drawing/2014/main" id="{DE51A603-C8CF-8648-87B2-9A8C978B00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80232" cy="6858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7BF5F74-4FEF-034D-8216-2939C4A924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71500" y="6264275"/>
              <a:ext cx="1199403" cy="116923"/>
            </a:xfrm>
            <a:prstGeom prst="rect">
              <a:avLst/>
            </a:prstGeom>
          </p:spPr>
        </p:pic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8393463-2325-6447-B6BF-D516E125F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A6AF9E6-AF49-4D4B-BEF8-59DEB27AC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100" y="1890054"/>
            <a:ext cx="5292726" cy="600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1A06E91-73A8-6E49-85DD-FE6F9DFC8EE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50" y="2454279"/>
            <a:ext cx="5292727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8A3BC42-B8C2-E14B-B619-6B7EA37B1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25531" y="6246380"/>
            <a:ext cx="22002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5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An Apollo </a:t>
            </a:r>
            <a:r>
              <a:rPr lang="en-US" dirty="0" err="1"/>
              <a:t>Tyres</a:t>
            </a:r>
            <a:r>
              <a:rPr lang="en-US" dirty="0"/>
              <a:t> Ltd Brand /</a:t>
            </a:r>
          </a:p>
        </p:txBody>
      </p:sp>
    </p:spTree>
    <p:extLst>
      <p:ext uri="{BB962C8B-B14F-4D97-AF65-F5344CB8AC3E}">
        <p14:creationId xmlns:p14="http://schemas.microsoft.com/office/powerpoint/2010/main" val="1805774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Apollo)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2CC79DB-ACFA-5C4A-BABB-21C4A42EAC1D}"/>
              </a:ext>
            </a:extLst>
          </p:cNvPr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04EC87F-E5C7-3142-8256-B913FEF01479}"/>
                </a:ext>
              </a:extLst>
            </p:cNvPr>
            <p:cNvGrpSpPr/>
            <p:nvPr userDrawn="1"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FA2AC-1583-E548-A5EF-31F7D8481B7C}"/>
                  </a:ext>
                </a:extLst>
              </p:cNvPr>
              <p:cNvSpPr txBox="1"/>
              <p:nvPr userDrawn="1"/>
            </p:nvSpPr>
            <p:spPr>
              <a:xfrm>
                <a:off x="6841115" y="1483013"/>
                <a:ext cx="2118446" cy="6001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3900" b="1" i="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Content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AA181A3-E0EC-E34A-A0AC-24F2D2BC405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30876" y="2414427"/>
                <a:ext cx="9161124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D074942-C639-8F44-972B-75D94E1EC2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397476" y="0"/>
                <a:ext cx="0" cy="328773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" name="Picture 16" descr="A picture containing sunglasses&#10;&#10;Description automatically generated">
                <a:extLst>
                  <a:ext uri="{FF2B5EF4-FFF2-40B4-BE49-F238E27FC236}">
                    <a16:creationId xmlns:a16="http://schemas.microsoft.com/office/drawing/2014/main" id="{3AD01F2D-1C3A-3D49-AB7C-D8B235D8C6D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6116594" cy="6858000"/>
              </a:xfrm>
              <a:prstGeom prst="rect">
                <a:avLst/>
              </a:prstGeom>
            </p:spPr>
          </p:pic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36B7FA1-9F68-524F-867C-851336FA8B8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397476" y="3935003"/>
                <a:ext cx="0" cy="292299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ADA6E5C-447F-8742-8F70-6A7FBF05BF4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" y="2414427"/>
                <a:ext cx="2825394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EF71675-8760-FE4F-A115-67B4062446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74675" y="6261100"/>
              <a:ext cx="1339850" cy="124638"/>
            </a:xfrm>
            <a:prstGeom prst="rect">
              <a:avLst/>
            </a:prstGeom>
          </p:spPr>
        </p:pic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8A7FD0-C1D1-DB4E-B116-47C975811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4E42B5E-1905-7943-A66E-5211392622D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9107" y="2833105"/>
            <a:ext cx="4715317" cy="323165"/>
          </a:xfrm>
        </p:spPr>
        <p:txBody>
          <a:bodyPr/>
          <a:lstStyle>
            <a:lvl1pPr marL="180000" indent="-180000">
              <a:buClr>
                <a:schemeClr val="tx1"/>
              </a:buClr>
              <a:buFont typeface="Arial" panose="020B0604020202020204" pitchFamily="34" charset="0"/>
              <a:buChar char="•"/>
              <a:defRPr sz="21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Content Slide Title #</a:t>
            </a:r>
          </a:p>
        </p:txBody>
      </p:sp>
    </p:spTree>
    <p:extLst>
      <p:ext uri="{BB962C8B-B14F-4D97-AF65-F5344CB8AC3E}">
        <p14:creationId xmlns:p14="http://schemas.microsoft.com/office/powerpoint/2010/main" val="506926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 2 (Vredestein) B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CCFB6E4-A6B3-404D-BF08-4CDB656D70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150" t="2676" r="9670" b="9253"/>
          <a:stretch/>
        </p:blipFill>
        <p:spPr>
          <a:xfrm>
            <a:off x="-14909" y="-1"/>
            <a:ext cx="12206909" cy="6858001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8393463-2325-6447-B6BF-D516E125F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A6AF9E6-AF49-4D4B-BEF8-59DEB27AC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100" y="1890054"/>
            <a:ext cx="5292726" cy="600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1A06E91-73A8-6E49-85DD-FE6F9DFC8EE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50" y="2454279"/>
            <a:ext cx="5292727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8A3BC42-B8C2-E14B-B619-6B7EA37B1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25531" y="6246380"/>
            <a:ext cx="22002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5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An Apollo </a:t>
            </a:r>
            <a:r>
              <a:rPr lang="en-US" dirty="0" err="1"/>
              <a:t>Tyres</a:t>
            </a:r>
            <a:r>
              <a:rPr lang="en-US" dirty="0"/>
              <a:t> Ltd Brand /</a:t>
            </a:r>
          </a:p>
        </p:txBody>
      </p:sp>
    </p:spTree>
    <p:extLst>
      <p:ext uri="{BB962C8B-B14F-4D97-AF65-F5344CB8AC3E}">
        <p14:creationId xmlns:p14="http://schemas.microsoft.com/office/powerpoint/2010/main" val="3679371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opt 2 (Vredestein) B"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95572D-002F-1449-A2E5-D78A6B6045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4909" y="2890"/>
            <a:ext cx="12180232" cy="6852219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8393463-2325-6447-B6BF-D516E125F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 baseline="0">
                <a:solidFill>
                  <a:srgbClr val="3636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A6AF9E6-AF49-4D4B-BEF8-59DEB27AC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100" y="1890054"/>
            <a:ext cx="5292726" cy="600164"/>
          </a:xfrm>
        </p:spPr>
        <p:txBody>
          <a:bodyPr/>
          <a:lstStyle>
            <a:lvl1pPr>
              <a:defRPr baseline="0">
                <a:solidFill>
                  <a:srgbClr val="363636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1A06E91-73A8-6E49-85DD-FE6F9DFC8EE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50" y="2454279"/>
            <a:ext cx="5292727" cy="492443"/>
          </a:xfrm>
        </p:spPr>
        <p:txBody>
          <a:bodyPr anchor="t" anchorCtr="0"/>
          <a:lstStyle>
            <a:lvl1pPr marL="0" indent="0">
              <a:buNone/>
              <a:defRPr sz="3100" b="1" i="0" baseline="0">
                <a:solidFill>
                  <a:srgbClr val="0049D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8A3BC42-B8C2-E14B-B619-6B7EA37B1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25531" y="6246380"/>
            <a:ext cx="22002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50" b="0" i="0" baseline="0">
                <a:solidFill>
                  <a:srgbClr val="3636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An Apollo </a:t>
            </a:r>
            <a:r>
              <a:rPr lang="en-US" dirty="0" err="1"/>
              <a:t>Tyres</a:t>
            </a:r>
            <a:r>
              <a:rPr lang="en-US" dirty="0"/>
              <a:t> Ltd Brand 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ECB81F-8B2D-B34E-8AA8-BB142FF667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0794" y="6142616"/>
            <a:ext cx="1502856" cy="36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45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text + charts opt 1 (Vredestein)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DE3-06ED-D842-ABAA-1F7329107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100" y="355977"/>
            <a:ext cx="5262098" cy="60016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D809-6F3E-314E-9C6B-AD9E3463CEC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71501" y="2270125"/>
            <a:ext cx="2546350" cy="137217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spcBef>
                <a:spcPts val="1600"/>
              </a:spcBef>
              <a:spcAft>
                <a:spcPts val="1600"/>
              </a:spcAft>
              <a:defRPr>
                <a:solidFill>
                  <a:schemeClr val="tx2"/>
                </a:solidFill>
              </a:defRPr>
            </a:lvl3pPr>
            <a:lvl4pPr>
              <a:defRPr b="1" i="0">
                <a:solidFill>
                  <a:schemeClr val="tx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 marL="144000" indent="-144000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8A7FD0-C1D1-DB4E-B116-47C975811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105D1D7-5977-1549-9D1A-6514FDEF463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49" y="920202"/>
            <a:ext cx="5286375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1974FC9-89DE-E447-84F0-A93FAAD76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913497" y="2270125"/>
            <a:ext cx="2326966" cy="192360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250" b="1" i="0">
                <a:solidFill>
                  <a:schemeClr val="tx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Graph Colours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54F82F2-2FC9-C04F-80F5-CC0A5412B460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7252578" y="2270125"/>
            <a:ext cx="4066556" cy="192360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250" b="1" i="0">
                <a:solidFill>
                  <a:schemeClr val="tx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Chart title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56359A-C8DE-D840-B5E0-5F620F8F47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1500" y="6264826"/>
            <a:ext cx="1199403" cy="116924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0514F9A-CE27-D242-BB62-453FED7ED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25531" y="6246380"/>
            <a:ext cx="22002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5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An Apollo </a:t>
            </a:r>
            <a:r>
              <a:rPr lang="en-US" dirty="0" err="1"/>
              <a:t>Tyres</a:t>
            </a:r>
            <a:r>
              <a:rPr lang="en-US" dirty="0"/>
              <a:t> Ltd Brand /</a:t>
            </a:r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26E8DABE-F1A8-6C40-906F-8705537254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33528" y="2739962"/>
            <a:ext cx="4084427" cy="9280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21">
            <a:extLst>
              <a:ext uri="{FF2B5EF4-FFF2-40B4-BE49-F238E27FC236}">
                <a16:creationId xmlns:a16="http://schemas.microsoft.com/office/drawing/2014/main" id="{B541B6C1-F3C5-214D-A11D-D11C4FC5E0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3528" y="3153530"/>
            <a:ext cx="4084427" cy="9280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21">
            <a:extLst>
              <a:ext uri="{FF2B5EF4-FFF2-40B4-BE49-F238E27FC236}">
                <a16:creationId xmlns:a16="http://schemas.microsoft.com/office/drawing/2014/main" id="{DBB91E89-58ED-F842-8737-4CBF4FA275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3528" y="3567098"/>
            <a:ext cx="4084427" cy="9280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21">
            <a:extLst>
              <a:ext uri="{FF2B5EF4-FFF2-40B4-BE49-F238E27FC236}">
                <a16:creationId xmlns:a16="http://schemas.microsoft.com/office/drawing/2014/main" id="{3306262A-9990-BB4B-9D22-76913F8192D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33528" y="3980666"/>
            <a:ext cx="4084427" cy="9280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21">
            <a:extLst>
              <a:ext uri="{FF2B5EF4-FFF2-40B4-BE49-F238E27FC236}">
                <a16:creationId xmlns:a16="http://schemas.microsoft.com/office/drawing/2014/main" id="{EA1B1C74-3A81-6D47-8B48-AB4D5510B06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33528" y="4807801"/>
            <a:ext cx="4084427" cy="9280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6682690-69A2-A546-915D-C22534CDF648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7251399" y="2796227"/>
            <a:ext cx="687121" cy="192360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25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####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A62DB397-8C5E-6B4E-BDD7-E439A5B98F8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7251399" y="3209442"/>
            <a:ext cx="687121" cy="192360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25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EB06047D-7F71-234C-B7E8-C3BC4ADA4449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7251399" y="3622657"/>
            <a:ext cx="687121" cy="192360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25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####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26D634D1-5FB4-8848-8754-535284F4FF24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7251399" y="4449088"/>
            <a:ext cx="687121" cy="192360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25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####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E1E89C5B-2BC4-344A-A302-7FAC65D16C86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7810199" y="4906345"/>
            <a:ext cx="1078134" cy="192360"/>
          </a:xfrm>
        </p:spPr>
        <p:txBody>
          <a:bodyPr/>
          <a:lstStyle>
            <a:lvl1pPr marL="0" indent="0" algn="ctr">
              <a:buClr>
                <a:schemeClr val="tx1"/>
              </a:buClr>
              <a:buFont typeface="Arial" panose="020B0604020202020204" pitchFamily="34" charset="0"/>
              <a:buNone/>
              <a:defRPr sz="125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Reference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EBA19E03-2192-884C-815D-68CDEE27B7F1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8878587" y="4906345"/>
            <a:ext cx="1078134" cy="192360"/>
          </a:xfrm>
        </p:spPr>
        <p:txBody>
          <a:bodyPr/>
          <a:lstStyle>
            <a:lvl1pPr marL="0" indent="0" algn="ctr">
              <a:buClr>
                <a:schemeClr val="tx1"/>
              </a:buClr>
              <a:buFont typeface="Arial" panose="020B0604020202020204" pitchFamily="34" charset="0"/>
              <a:buNone/>
              <a:defRPr sz="125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Reference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3BB6DCA-05E0-C946-8283-589760337B86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9946974" y="4906345"/>
            <a:ext cx="1078134" cy="192360"/>
          </a:xfrm>
        </p:spPr>
        <p:txBody>
          <a:bodyPr/>
          <a:lstStyle>
            <a:lvl1pPr marL="0" indent="0" algn="ctr">
              <a:buClr>
                <a:schemeClr val="tx1"/>
              </a:buClr>
              <a:buFont typeface="Arial" panose="020B0604020202020204" pitchFamily="34" charset="0"/>
              <a:buNone/>
              <a:defRPr sz="125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Reference</a:t>
            </a:r>
          </a:p>
        </p:txBody>
      </p:sp>
      <p:sp>
        <p:nvSpPr>
          <p:cNvPr id="45" name="Picture Placeholder 21">
            <a:extLst>
              <a:ext uri="{FF2B5EF4-FFF2-40B4-BE49-F238E27FC236}">
                <a16:creationId xmlns:a16="http://schemas.microsoft.com/office/drawing/2014/main" id="{546C17E8-B09B-B047-BE8E-391B66CE182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13658" y="3962821"/>
            <a:ext cx="79375" cy="882650"/>
          </a:xfrm>
          <a:solidFill>
            <a:schemeClr val="accent2"/>
          </a:solidFill>
        </p:spPr>
        <p:txBody>
          <a:bodyPr anchor="ctr" anchorCtr="0">
            <a:noAutofit/>
          </a:bodyPr>
          <a:lstStyle>
            <a:lvl1pPr algn="ctr">
              <a:defRPr sz="4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6" name="Picture Placeholder 21">
            <a:extLst>
              <a:ext uri="{FF2B5EF4-FFF2-40B4-BE49-F238E27FC236}">
                <a16:creationId xmlns:a16="http://schemas.microsoft.com/office/drawing/2014/main" id="{B3DDBA44-738A-4540-B9F0-D1556ECE078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374108" y="3878801"/>
            <a:ext cx="79375" cy="965200"/>
          </a:xfrm>
          <a:solidFill>
            <a:schemeClr val="tx2"/>
          </a:solidFill>
        </p:spPr>
        <p:txBody>
          <a:bodyPr anchor="ctr" anchorCtr="0">
            <a:noAutofit/>
          </a:bodyPr>
          <a:lstStyle>
            <a:lvl1pPr algn="ctr">
              <a:defRPr sz="4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7" name="Picture Placeholder 21">
            <a:extLst>
              <a:ext uri="{FF2B5EF4-FFF2-40B4-BE49-F238E27FC236}">
                <a16:creationId xmlns:a16="http://schemas.microsoft.com/office/drawing/2014/main" id="{EE15651B-8453-964C-A3FB-F072CBB7353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449528" y="3733047"/>
            <a:ext cx="79375" cy="1111250"/>
          </a:xfrm>
          <a:solidFill>
            <a:schemeClr val="accent3"/>
          </a:solidFill>
        </p:spPr>
        <p:txBody>
          <a:bodyPr anchor="ctr" anchorCtr="0">
            <a:noAutofit/>
          </a:bodyPr>
          <a:lstStyle>
            <a:lvl1pPr algn="ctr">
              <a:defRPr sz="4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81CD52D5-B0F1-8F40-904D-7DFF3DFD9BA2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7896609" y="3596492"/>
            <a:ext cx="908028" cy="369332"/>
          </a:xfrm>
        </p:spPr>
        <p:txBody>
          <a:bodyPr/>
          <a:lstStyle>
            <a:lvl1pPr marL="0" indent="0" algn="ctr">
              <a:buClr>
                <a:schemeClr val="tx1"/>
              </a:buClr>
              <a:buFont typeface="Arial" panose="020B0604020202020204" pitchFamily="34" charset="0"/>
              <a:buNone/>
              <a:defRPr sz="24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####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BEA39C-32BE-404A-8A55-192DA50FCD8C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8966584" y="3517555"/>
            <a:ext cx="908028" cy="369332"/>
          </a:xfrm>
        </p:spPr>
        <p:txBody>
          <a:bodyPr/>
          <a:lstStyle>
            <a:lvl1pPr marL="0" indent="0" algn="ctr">
              <a:buClr>
                <a:schemeClr val="tx1"/>
              </a:buClr>
              <a:buFont typeface="Arial" panose="020B0604020202020204" pitchFamily="34" charset="0"/>
              <a:buNone/>
              <a:defRPr sz="2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####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657076F-4ACC-0D4F-9429-DDF47FBD388D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10033614" y="3345963"/>
            <a:ext cx="908028" cy="369332"/>
          </a:xfrm>
        </p:spPr>
        <p:txBody>
          <a:bodyPr/>
          <a:lstStyle>
            <a:lvl1pPr marL="0" indent="0" algn="ctr">
              <a:buClr>
                <a:schemeClr val="tx1"/>
              </a:buClr>
              <a:buFont typeface="Arial" panose="020B0604020202020204" pitchFamily="34" charset="0"/>
              <a:buNone/>
              <a:defRPr sz="2400" b="1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####</a:t>
            </a:r>
          </a:p>
        </p:txBody>
      </p:sp>
      <p:sp>
        <p:nvSpPr>
          <p:cNvPr id="51" name="Picture Placeholder 21">
            <a:extLst>
              <a:ext uri="{FF2B5EF4-FFF2-40B4-BE49-F238E27FC236}">
                <a16:creationId xmlns:a16="http://schemas.microsoft.com/office/drawing/2014/main" id="{B4486BBB-B903-204E-8145-7D2C59ABD46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233528" y="4394234"/>
            <a:ext cx="4084427" cy="9280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97CEE941-62BD-1D4A-AE7F-403BDAD44277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7251399" y="4035872"/>
            <a:ext cx="687121" cy="192360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25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####</a:t>
            </a:r>
          </a:p>
        </p:txBody>
      </p:sp>
    </p:spTree>
    <p:extLst>
      <p:ext uri="{BB962C8B-B14F-4D97-AF65-F5344CB8AC3E}">
        <p14:creationId xmlns:p14="http://schemas.microsoft.com/office/powerpoint/2010/main" val="331424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text + charts opt 2 (Vredestein)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DE3-06ED-D842-ABAA-1F7329107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100" y="355977"/>
            <a:ext cx="5262098" cy="60016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D809-6F3E-314E-9C6B-AD9E3463CEC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71500" y="2270125"/>
            <a:ext cx="5236697" cy="1372171"/>
          </a:xfrm>
        </p:spPr>
        <p:txBody>
          <a:bodyPr/>
          <a:lstStyle>
            <a:lvl1pPr>
              <a:spcBef>
                <a:spcPts val="1600"/>
              </a:spcBef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spcBef>
                <a:spcPts val="1600"/>
              </a:spcBef>
              <a:spcAft>
                <a:spcPts val="1600"/>
              </a:spcAft>
              <a:defRPr>
                <a:solidFill>
                  <a:schemeClr val="accent2"/>
                </a:solidFill>
              </a:defRPr>
            </a:lvl3pPr>
            <a:lvl4pPr>
              <a:defRPr b="1" i="0">
                <a:solidFill>
                  <a:schemeClr val="tx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 marL="144000" indent="-144000"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8A7FD0-C1D1-DB4E-B116-47C975811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105D1D7-5977-1549-9D1A-6514FDEF463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49" y="920202"/>
            <a:ext cx="5286375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1974FC9-89DE-E447-84F0-A93FAAD76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576791" y="841375"/>
            <a:ext cx="4066556" cy="192360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250" b="1" i="0">
                <a:solidFill>
                  <a:schemeClr val="tx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Chart title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54F82F2-2FC9-C04F-80F5-CC0A5412B460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576791" y="3742765"/>
            <a:ext cx="4066556" cy="192360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250" b="1" i="0">
                <a:solidFill>
                  <a:schemeClr val="tx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Chart title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DB6898-B83F-AE42-982E-98BC3C0484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1500" y="6264826"/>
            <a:ext cx="1199403" cy="116924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E632E38-6F5D-A644-80B7-8176692CD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25531" y="6246380"/>
            <a:ext cx="22002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5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An Apollo </a:t>
            </a:r>
            <a:r>
              <a:rPr lang="en-US" dirty="0" err="1"/>
              <a:t>Tyres</a:t>
            </a:r>
            <a:r>
              <a:rPr lang="en-US" dirty="0"/>
              <a:t> Ltd Brand /</a:t>
            </a:r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EFF2F159-3F62-3341-A100-20FF62B8ED1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76791" y="4326371"/>
            <a:ext cx="2745009" cy="79376"/>
          </a:xfrm>
          <a:solidFill>
            <a:schemeClr val="accent2"/>
          </a:solidFill>
        </p:spPr>
        <p:txBody>
          <a:bodyPr anchor="ctr" anchorCtr="0">
            <a:noAutofit/>
          </a:bodyPr>
          <a:lstStyle>
            <a:lvl1pPr algn="ctr">
              <a:defRPr sz="4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7E7049A7-43E2-8441-9189-FDCF820BDD2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576791" y="5153459"/>
            <a:ext cx="2052859" cy="79376"/>
          </a:xfrm>
          <a:solidFill>
            <a:schemeClr val="tx2"/>
          </a:solidFill>
        </p:spPr>
        <p:txBody>
          <a:bodyPr anchor="ctr" anchorCtr="0">
            <a:noAutofit/>
          </a:bodyPr>
          <a:lstStyle>
            <a:lvl1pPr algn="ctr">
              <a:defRPr sz="4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1">
            <a:extLst>
              <a:ext uri="{FF2B5EF4-FFF2-40B4-BE49-F238E27FC236}">
                <a16:creationId xmlns:a16="http://schemas.microsoft.com/office/drawing/2014/main" id="{137DD398-A1BC-6849-BB36-D581D3C91F8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576792" y="5980546"/>
            <a:ext cx="1827434" cy="79376"/>
          </a:xfrm>
          <a:solidFill>
            <a:schemeClr val="accent3"/>
          </a:solidFill>
        </p:spPr>
        <p:txBody>
          <a:bodyPr anchor="ctr" anchorCtr="0">
            <a:noAutofit/>
          </a:bodyPr>
          <a:lstStyle>
            <a:lvl1pPr algn="ctr">
              <a:defRPr sz="4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25BD030-2CD2-0B41-A61D-26DE14EE5C87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6576791" y="4520844"/>
            <a:ext cx="1827435" cy="161583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05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8865039-95CC-D946-A6BE-0E668E843A2A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6576791" y="5347398"/>
            <a:ext cx="1827435" cy="161583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05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A470F29-427E-3947-9B6C-A8D0A2634B0D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6576791" y="6173951"/>
            <a:ext cx="1827435" cy="161583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05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8D1718A1-45E5-1442-9E5B-F30197D39293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9464675" y="4051932"/>
            <a:ext cx="1606166" cy="615553"/>
          </a:xfrm>
        </p:spPr>
        <p:txBody>
          <a:bodyPr anchor="ctr" anchorCtr="0"/>
          <a:lstStyle>
            <a:lvl1pPr marL="0" indent="0" algn="l">
              <a:buClr>
                <a:schemeClr val="tx1"/>
              </a:buClr>
              <a:buFont typeface="Arial" panose="020B0604020202020204" pitchFamily="34" charset="0"/>
              <a:buNone/>
              <a:defRPr sz="4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##%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09FBA3C-5A85-214B-ADD2-565ABB45BCD1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772525" y="4885370"/>
            <a:ext cx="1606166" cy="615553"/>
          </a:xfrm>
        </p:spPr>
        <p:txBody>
          <a:bodyPr anchor="ctr" anchorCtr="0"/>
          <a:lstStyle>
            <a:lvl1pPr marL="0" indent="0" algn="l">
              <a:buClr>
                <a:schemeClr val="tx1"/>
              </a:buClr>
              <a:buFont typeface="Arial" panose="020B0604020202020204" pitchFamily="34" charset="0"/>
              <a:buNone/>
              <a:defRPr sz="40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##%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31D25CF-33EE-974D-A757-2621A8BB62FD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547101" y="5704560"/>
            <a:ext cx="1606166" cy="615553"/>
          </a:xfrm>
        </p:spPr>
        <p:txBody>
          <a:bodyPr anchor="ctr" anchorCtr="0"/>
          <a:lstStyle>
            <a:lvl1pPr marL="0" indent="0" algn="l">
              <a:buClr>
                <a:schemeClr val="tx1"/>
              </a:buClr>
              <a:buFont typeface="Arial" panose="020B0604020202020204" pitchFamily="34" charset="0"/>
              <a:buNone/>
              <a:defRPr sz="4000" b="1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132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text + tables (Vredestein)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DE3-06ED-D842-ABAA-1F7329107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99" y="355977"/>
            <a:ext cx="11061701" cy="60016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D809-6F3E-314E-9C6B-AD9E3463CEC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71501" y="2270125"/>
            <a:ext cx="2546350" cy="137217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spcBef>
                <a:spcPts val="1600"/>
              </a:spcBef>
              <a:spcAft>
                <a:spcPts val="1600"/>
              </a:spcAft>
              <a:defRPr>
                <a:solidFill>
                  <a:schemeClr val="accent2"/>
                </a:solidFill>
              </a:defRPr>
            </a:lvl3pPr>
            <a:lvl4pPr>
              <a:defRPr b="1" i="0">
                <a:solidFill>
                  <a:schemeClr val="tx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 marL="144000" indent="-144000"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8A7FD0-C1D1-DB4E-B116-47C975811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105D1D7-5977-1549-9D1A-6514FDEF463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49" y="920202"/>
            <a:ext cx="11061701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1251DF-75D3-2743-894E-AAAFFD2246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1500" y="6264826"/>
            <a:ext cx="1199403" cy="116924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D43FD91-05E2-8A45-864A-5E4391BC8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25531" y="6246380"/>
            <a:ext cx="22002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5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An Apollo </a:t>
            </a:r>
            <a:r>
              <a:rPr lang="en-US" dirty="0" err="1"/>
              <a:t>Tyres</a:t>
            </a:r>
            <a:r>
              <a:rPr lang="en-US" dirty="0"/>
              <a:t> Ltd Brand /</a:t>
            </a:r>
          </a:p>
        </p:txBody>
      </p:sp>
    </p:spTree>
    <p:extLst>
      <p:ext uri="{BB962C8B-B14F-4D97-AF65-F5344CB8AC3E}">
        <p14:creationId xmlns:p14="http://schemas.microsoft.com/office/powerpoint/2010/main" val="217328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Vredestein)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C9F2FB2-61F9-124F-A7E9-305A322E06CC}"/>
              </a:ext>
            </a:extLst>
          </p:cNvPr>
          <p:cNvGrpSpPr/>
          <p:nvPr userDrawn="1"/>
        </p:nvGrpSpPr>
        <p:grpSpPr>
          <a:xfrm>
            <a:off x="-1" y="0"/>
            <a:ext cx="8102601" cy="6858000"/>
            <a:chOff x="-1" y="0"/>
            <a:chExt cx="8102601" cy="6858000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532C4CD8-DDC5-574F-8417-1BBAA2E48A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256837" y="485775"/>
              <a:ext cx="1674765" cy="315993"/>
            </a:xfrm>
            <a:prstGeom prst="rect">
              <a:avLst/>
            </a:prstGeom>
          </p:spPr>
        </p:pic>
        <p:pic>
          <p:nvPicPr>
            <p:cNvPr id="19" name="Picture 18" descr="A picture containing clock, drawing&#10;&#10;Description automatically generated">
              <a:extLst>
                <a:ext uri="{FF2B5EF4-FFF2-40B4-BE49-F238E27FC236}">
                  <a16:creationId xmlns:a16="http://schemas.microsoft.com/office/drawing/2014/main" id="{8F9105CB-A8C1-D844-8AA8-F1C4F8C38A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4978007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0F679F-F368-684E-8FBA-B8C87ADAEF71}"/>
                </a:ext>
              </a:extLst>
            </p:cNvPr>
            <p:cNvSpPr txBox="1"/>
            <p:nvPr userDrawn="1"/>
          </p:nvSpPr>
          <p:spPr>
            <a:xfrm>
              <a:off x="4090948" y="2958693"/>
              <a:ext cx="4011652" cy="76944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5000" b="1" i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Thank you</a:t>
              </a:r>
            </a:p>
          </p:txBody>
        </p:sp>
      </p:grp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C55C3FE4-AE15-294F-98EE-E30BD27CD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96487" y="6246380"/>
            <a:ext cx="22002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105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An Apollo </a:t>
            </a:r>
            <a:r>
              <a:rPr lang="en-US" dirty="0" err="1"/>
              <a:t>Tyres</a:t>
            </a:r>
            <a:r>
              <a:rPr lang="en-US" dirty="0"/>
              <a:t> Ltd Brand </a:t>
            </a:r>
          </a:p>
        </p:txBody>
      </p:sp>
    </p:spTree>
    <p:extLst>
      <p:ext uri="{BB962C8B-B14F-4D97-AF65-F5344CB8AC3E}">
        <p14:creationId xmlns:p14="http://schemas.microsoft.com/office/powerpoint/2010/main" val="265005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 1 (Apollo Tyres) 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C55C3FE4-AE15-294F-98EE-E30BD27CD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96487" y="6246380"/>
            <a:ext cx="22002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105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An Apollo </a:t>
            </a:r>
            <a:r>
              <a:rPr lang="en-US" dirty="0" err="1"/>
              <a:t>Tyres</a:t>
            </a:r>
            <a:r>
              <a:rPr lang="en-US" dirty="0"/>
              <a:t> Ltd Brand 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F8B3CE5-7CDC-F542-8312-C5981E2643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93900" y="2645598"/>
            <a:ext cx="8204200" cy="1538883"/>
          </a:xfrm>
        </p:spPr>
        <p:txBody>
          <a:bodyPr anchor="ctr" anchorCtr="0"/>
          <a:lstStyle>
            <a:lvl1pPr algn="ctr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br>
              <a:rPr lang="en-GB" dirty="0"/>
            </a:br>
            <a:r>
              <a:rPr lang="en-GB" dirty="0"/>
              <a:t>Date of Presentation</a:t>
            </a:r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F8382FA-E317-AB4A-8C42-05058E1C33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41936" y="479425"/>
            <a:ext cx="1502107" cy="57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5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 1 (Apollo) 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8393463-2325-6447-B6BF-D516E125F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A6AF9E6-AF49-4D4B-BEF8-59DEB27AC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100" y="1890054"/>
            <a:ext cx="5292726" cy="6001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1A06E91-73A8-6E49-85DD-FE6F9DFC8EE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50" y="2454279"/>
            <a:ext cx="5292727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8A3BC42-B8C2-E14B-B619-6B7EA37B1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25531" y="6246380"/>
            <a:ext cx="22002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5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An Apollo </a:t>
            </a:r>
            <a:r>
              <a:rPr lang="en-US" dirty="0" err="1"/>
              <a:t>Tyres</a:t>
            </a:r>
            <a:r>
              <a:rPr lang="en-US" dirty="0"/>
              <a:t> Ltd Brand /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082D86-E659-B445-B3A0-F431D80C4EC9}"/>
              </a:ext>
            </a:extLst>
          </p:cNvPr>
          <p:cNvGrpSpPr/>
          <p:nvPr userDrawn="1"/>
        </p:nvGrpSpPr>
        <p:grpSpPr>
          <a:xfrm>
            <a:off x="567669" y="3428490"/>
            <a:ext cx="1505606" cy="3007235"/>
            <a:chOff x="567669" y="3428490"/>
            <a:chExt cx="1505606" cy="3007235"/>
          </a:xfrm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B0ABA88-C632-CB41-AC5F-63417CAB20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67669" y="6210301"/>
              <a:ext cx="629307" cy="225424"/>
            </a:xfrm>
            <a:prstGeom prst="rect">
              <a:avLst/>
            </a:prstGeom>
          </p:spPr>
        </p:pic>
        <p:pic>
          <p:nvPicPr>
            <p:cNvPr id="14" name="Picture 13" descr="A picture containing wheel, drawing&#10;&#10;Description automatically generated">
              <a:extLst>
                <a:ext uri="{FF2B5EF4-FFF2-40B4-BE49-F238E27FC236}">
                  <a16:creationId xmlns:a16="http://schemas.microsoft.com/office/drawing/2014/main" id="{8CDF0370-F396-3441-A928-0A58EA6421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77850" y="3428490"/>
              <a:ext cx="1495425" cy="321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26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 2 (Apollo)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8393463-2325-6447-B6BF-D516E125F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A6AF9E6-AF49-4D4B-BEF8-59DEB27AC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100" y="1890054"/>
            <a:ext cx="5292726" cy="60016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1A06E91-73A8-6E49-85DD-FE6F9DFC8EE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50" y="2454279"/>
            <a:ext cx="5292727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8A3BC42-B8C2-E14B-B619-6B7EA37B1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25531" y="6246380"/>
            <a:ext cx="22002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5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An Apollo Tyres Ltd Brand /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E6DAE3-46B9-B44F-BF66-0B05E3E63F9B}"/>
              </a:ext>
            </a:extLst>
          </p:cNvPr>
          <p:cNvGrpSpPr/>
          <p:nvPr userDrawn="1"/>
        </p:nvGrpSpPr>
        <p:grpSpPr>
          <a:xfrm>
            <a:off x="567008" y="3428490"/>
            <a:ext cx="1506267" cy="3007236"/>
            <a:chOff x="567008" y="3428490"/>
            <a:chExt cx="1506267" cy="3007236"/>
          </a:xfrm>
        </p:grpSpPr>
        <p:pic>
          <p:nvPicPr>
            <p:cNvPr id="14" name="Picture 13" descr="A picture containing wheel, drawing&#10;&#10;Description automatically generated">
              <a:extLst>
                <a:ext uri="{FF2B5EF4-FFF2-40B4-BE49-F238E27FC236}">
                  <a16:creationId xmlns:a16="http://schemas.microsoft.com/office/drawing/2014/main" id="{8CDF0370-F396-3441-A928-0A58EA6421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77850" y="3428490"/>
              <a:ext cx="1495425" cy="321516"/>
            </a:xfrm>
            <a:prstGeom prst="rect">
              <a:avLst/>
            </a:prstGeom>
          </p:spPr>
        </p:pic>
        <p:pic>
          <p:nvPicPr>
            <p:cNvPr id="13" name="Picture 1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9ED5BBE-8749-7349-9EB1-2449DE06A9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67008" y="6210301"/>
              <a:ext cx="629312" cy="225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23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 3 (Apollo)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AD1A1-5B2A-FD47-AF50-C8694B0EAD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02" y="-1"/>
            <a:ext cx="12185198" cy="6858001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5122C75-A8EF-5C40-B50A-1E0A9B7AEE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02" y="1735822"/>
            <a:ext cx="5189314" cy="1422400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A6AF9E6-AF49-4D4B-BEF8-59DEB27AC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100" y="1890054"/>
            <a:ext cx="5292726" cy="60016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1A06E91-73A8-6E49-85DD-FE6F9DFC8EE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50" y="2454279"/>
            <a:ext cx="5292727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251554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text + 1 img (Apollo)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2E526A-A743-A647-988F-74EDE171AD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877" y="0"/>
            <a:ext cx="5953123" cy="685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7ADE3-06ED-D842-ABAA-1F7329107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99" y="355977"/>
            <a:ext cx="5407025" cy="600164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D809-6F3E-314E-9C6B-AD9E3463CEC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71499" y="2270125"/>
            <a:ext cx="5381625" cy="137217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spcBef>
                <a:spcPts val="1600"/>
              </a:spcBef>
              <a:spcAft>
                <a:spcPts val="1600"/>
              </a:spcAft>
              <a:defRPr>
                <a:solidFill>
                  <a:schemeClr val="accent1"/>
                </a:solidFill>
              </a:defRPr>
            </a:lvl3pPr>
            <a:lvl4pPr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 marL="144000" indent="-144000"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8A7FD0-C1D1-DB4E-B116-47C975811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105D1D7-5977-1549-9D1A-6514FDEF463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49" y="920202"/>
            <a:ext cx="5407025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53CEDB-9DAD-7E45-B158-DAD1621A26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675" y="6261100"/>
            <a:ext cx="1339850" cy="12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7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text + 1 img (Apollo)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2E526A-A743-A647-988F-74EDE171AD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877" y="0"/>
            <a:ext cx="5953123" cy="685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7ADE3-06ED-D842-ABAA-1F7329107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99" y="355977"/>
            <a:ext cx="5407025" cy="60016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D809-6F3E-314E-9C6B-AD9E3463CEC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71499" y="2270125"/>
            <a:ext cx="5381625" cy="1372171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spcBef>
                <a:spcPts val="1600"/>
              </a:spcBef>
              <a:spcAft>
                <a:spcPts val="1600"/>
              </a:spcAft>
              <a:defRPr>
                <a:solidFill>
                  <a:schemeClr val="accent4"/>
                </a:solidFill>
              </a:defRPr>
            </a:lvl3pPr>
            <a:lvl4pPr>
              <a:defRPr b="1" i="0">
                <a:solidFill>
                  <a:srgbClr val="00000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 marL="144000" indent="-144000">
              <a:buClr>
                <a:srgbClr val="000000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105D1D7-5977-1549-9D1A-6514FDEF463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49" y="920202"/>
            <a:ext cx="5407025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F8D9CF-B390-C74E-A85B-9F152270B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25531" y="6246380"/>
            <a:ext cx="22002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5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An Apollo </a:t>
            </a:r>
            <a:r>
              <a:rPr lang="en-US" dirty="0" err="1"/>
              <a:t>Tyres</a:t>
            </a:r>
            <a:r>
              <a:rPr lang="en-US" dirty="0"/>
              <a:t> Ltd Brand /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15CA961-EEC5-9A47-B574-5A722D5E5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162D4847-F21D-CD42-AF16-ACBD556897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7008" y="6210301"/>
            <a:ext cx="629312" cy="22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4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text x2 columns (Apollo)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DE3-06ED-D842-ABAA-1F7329107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100" y="355977"/>
            <a:ext cx="5262098" cy="60016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D809-6F3E-314E-9C6B-AD9E3463CEC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71500" y="2270125"/>
            <a:ext cx="5236697" cy="1372171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spcBef>
                <a:spcPts val="1600"/>
              </a:spcBef>
              <a:spcAft>
                <a:spcPts val="1600"/>
              </a:spcAft>
              <a:defRPr>
                <a:solidFill>
                  <a:schemeClr val="accent4"/>
                </a:solidFill>
              </a:defRPr>
            </a:lvl3pPr>
            <a:lvl4pPr>
              <a:defRPr b="1" i="0">
                <a:solidFill>
                  <a:srgbClr val="00000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 marL="144000" indent="-144000">
              <a:buClr>
                <a:srgbClr val="000000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8A7FD0-C1D1-DB4E-B116-47C975811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105D1D7-5977-1549-9D1A-6514FDEF463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49" y="920202"/>
            <a:ext cx="5286375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D6A50E1-EC03-2649-96A7-481732AC03EE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78202" y="2270125"/>
            <a:ext cx="5236697" cy="1372171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spcBef>
                <a:spcPts val="1600"/>
              </a:spcBef>
              <a:spcAft>
                <a:spcPts val="1600"/>
              </a:spcAft>
              <a:defRPr>
                <a:solidFill>
                  <a:schemeClr val="accent4"/>
                </a:solidFill>
              </a:defRPr>
            </a:lvl3pPr>
            <a:lvl4pPr>
              <a:defRPr b="1" i="0">
                <a:solidFill>
                  <a:srgbClr val="00000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 marL="144000" indent="-144000">
              <a:buClr>
                <a:srgbClr val="000000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E4C17C2-5DFD-3245-A6FD-8D3D56426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25531" y="6246380"/>
            <a:ext cx="22002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5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An Apollo Tyres Ltd Brand /</a:t>
            </a:r>
            <a:endParaRPr lang="en-US" dirty="0"/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AFA89F-07A8-E341-A081-35EA1C9BD0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7008" y="6210301"/>
            <a:ext cx="629312" cy="22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8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large bulleted text (Apollo)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DE3-06ED-D842-ABAA-1F7329107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100" y="355977"/>
            <a:ext cx="5262098" cy="60016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8A7FD0-C1D1-DB4E-B116-47C975811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105D1D7-5977-1549-9D1A-6514FDEF463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49" y="920202"/>
            <a:ext cx="5286375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266D262-ED7C-5149-94D8-1A040816558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3391461" y="1729750"/>
            <a:ext cx="5957812" cy="400110"/>
          </a:xfrm>
        </p:spPr>
        <p:txBody>
          <a:bodyPr/>
          <a:lstStyle>
            <a:lvl1pPr marL="216000" indent="-216000">
              <a:spcAft>
                <a:spcPts val="3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60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Bulleted text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73ECB29-52BE-754A-8F19-979BC683F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25531" y="6246380"/>
            <a:ext cx="22002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5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An Apollo </a:t>
            </a:r>
            <a:r>
              <a:rPr lang="en-US" dirty="0" err="1"/>
              <a:t>Tyres</a:t>
            </a:r>
            <a:r>
              <a:rPr lang="en-US" dirty="0"/>
              <a:t> Ltd Brand /</a:t>
            </a: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FCC65C17-0E81-A246-A26E-0B31F08BCB0D}"/>
              </a:ext>
            </a:extLst>
          </p:cNvPr>
          <p:cNvSpPr/>
          <p:nvPr userDrawn="1"/>
        </p:nvSpPr>
        <p:spPr>
          <a:xfrm>
            <a:off x="-72669648" y="7864475"/>
            <a:ext cx="100846327" cy="9906000"/>
          </a:xfrm>
          <a:custGeom>
            <a:avLst/>
            <a:gdLst/>
            <a:ahLst/>
            <a:cxnLst/>
            <a:rect l="l" t="t" r="r" b="b"/>
            <a:pathLst>
              <a:path w="1971675" h="193675">
                <a:moveTo>
                  <a:pt x="759460" y="0"/>
                </a:moveTo>
                <a:lnTo>
                  <a:pt x="647712" y="0"/>
                </a:lnTo>
                <a:lnTo>
                  <a:pt x="647712" y="193059"/>
                </a:lnTo>
                <a:lnTo>
                  <a:pt x="759443" y="193059"/>
                </a:lnTo>
                <a:lnTo>
                  <a:pt x="815423" y="184660"/>
                </a:lnTo>
                <a:lnTo>
                  <a:pt x="833057" y="174181"/>
                </a:lnTo>
                <a:lnTo>
                  <a:pt x="716879" y="174181"/>
                </a:lnTo>
                <a:lnTo>
                  <a:pt x="716879" y="18999"/>
                </a:lnTo>
                <a:lnTo>
                  <a:pt x="832905" y="18999"/>
                </a:lnTo>
                <a:lnTo>
                  <a:pt x="815430" y="8518"/>
                </a:lnTo>
                <a:lnTo>
                  <a:pt x="759460" y="0"/>
                </a:lnTo>
                <a:close/>
              </a:path>
              <a:path w="1971675" h="193675">
                <a:moveTo>
                  <a:pt x="832905" y="18999"/>
                </a:moveTo>
                <a:lnTo>
                  <a:pt x="744333" y="18999"/>
                </a:lnTo>
                <a:lnTo>
                  <a:pt x="774538" y="24994"/>
                </a:lnTo>
                <a:lnTo>
                  <a:pt x="798936" y="41470"/>
                </a:lnTo>
                <a:lnTo>
                  <a:pt x="815247" y="66161"/>
                </a:lnTo>
                <a:lnTo>
                  <a:pt x="821190" y="96803"/>
                </a:lnTo>
                <a:lnTo>
                  <a:pt x="815150" y="127377"/>
                </a:lnTo>
                <a:lnTo>
                  <a:pt x="798678" y="151922"/>
                </a:lnTo>
                <a:lnTo>
                  <a:pt x="774248" y="168252"/>
                </a:lnTo>
                <a:lnTo>
                  <a:pt x="744333" y="174181"/>
                </a:lnTo>
                <a:lnTo>
                  <a:pt x="833057" y="174181"/>
                </a:lnTo>
                <a:lnTo>
                  <a:pt x="852513" y="162619"/>
                </a:lnTo>
                <a:lnTo>
                  <a:pt x="873053" y="131666"/>
                </a:lnTo>
                <a:lnTo>
                  <a:pt x="879380" y="96532"/>
                </a:lnTo>
                <a:lnTo>
                  <a:pt x="873054" y="61755"/>
                </a:lnTo>
                <a:lnTo>
                  <a:pt x="852516" y="30760"/>
                </a:lnTo>
                <a:lnTo>
                  <a:pt x="832905" y="18999"/>
                </a:lnTo>
                <a:close/>
              </a:path>
              <a:path w="1971675" h="193675">
                <a:moveTo>
                  <a:pt x="436595" y="0"/>
                </a:moveTo>
                <a:lnTo>
                  <a:pt x="436595" y="193059"/>
                </a:lnTo>
                <a:lnTo>
                  <a:pt x="625610" y="193059"/>
                </a:lnTo>
                <a:lnTo>
                  <a:pt x="625610" y="169920"/>
                </a:lnTo>
                <a:lnTo>
                  <a:pt x="507900" y="169920"/>
                </a:lnTo>
                <a:lnTo>
                  <a:pt x="507900" y="107990"/>
                </a:lnTo>
                <a:lnTo>
                  <a:pt x="616213" y="107990"/>
                </a:lnTo>
                <a:lnTo>
                  <a:pt x="616213" y="84968"/>
                </a:lnTo>
                <a:lnTo>
                  <a:pt x="507900" y="84968"/>
                </a:lnTo>
                <a:lnTo>
                  <a:pt x="507900" y="23044"/>
                </a:lnTo>
                <a:lnTo>
                  <a:pt x="625610" y="23044"/>
                </a:lnTo>
                <a:lnTo>
                  <a:pt x="625610" y="22"/>
                </a:lnTo>
                <a:lnTo>
                  <a:pt x="436595" y="0"/>
                </a:lnTo>
                <a:close/>
              </a:path>
              <a:path w="1971675" h="193675">
                <a:moveTo>
                  <a:pt x="388915" y="16201"/>
                </a:moveTo>
                <a:lnTo>
                  <a:pt x="288068" y="16201"/>
                </a:lnTo>
                <a:lnTo>
                  <a:pt x="297847" y="16611"/>
                </a:lnTo>
                <a:lnTo>
                  <a:pt x="305787" y="17957"/>
                </a:lnTo>
                <a:lnTo>
                  <a:pt x="335774" y="52682"/>
                </a:lnTo>
                <a:lnTo>
                  <a:pt x="330882" y="70589"/>
                </a:lnTo>
                <a:lnTo>
                  <a:pt x="318091" y="84438"/>
                </a:lnTo>
                <a:lnTo>
                  <a:pt x="298661" y="93374"/>
                </a:lnTo>
                <a:lnTo>
                  <a:pt x="273850" y="96543"/>
                </a:lnTo>
                <a:lnTo>
                  <a:pt x="271296" y="106384"/>
                </a:lnTo>
                <a:lnTo>
                  <a:pt x="345908" y="193059"/>
                </a:lnTo>
                <a:lnTo>
                  <a:pt x="429675" y="193064"/>
                </a:lnTo>
                <a:lnTo>
                  <a:pt x="350546" y="106988"/>
                </a:lnTo>
                <a:lnTo>
                  <a:pt x="376334" y="99127"/>
                </a:lnTo>
                <a:lnTo>
                  <a:pt x="393451" y="86714"/>
                </a:lnTo>
                <a:lnTo>
                  <a:pt x="402950" y="70546"/>
                </a:lnTo>
                <a:lnTo>
                  <a:pt x="405882" y="51418"/>
                </a:lnTo>
                <a:lnTo>
                  <a:pt x="404023" y="39049"/>
                </a:lnTo>
                <a:lnTo>
                  <a:pt x="398702" y="27317"/>
                </a:lnTo>
                <a:lnTo>
                  <a:pt x="390303" y="17158"/>
                </a:lnTo>
                <a:lnTo>
                  <a:pt x="388915" y="16201"/>
                </a:lnTo>
                <a:close/>
              </a:path>
              <a:path w="1971675" h="193675">
                <a:moveTo>
                  <a:pt x="91451" y="99"/>
                </a:moveTo>
                <a:lnTo>
                  <a:pt x="0" y="99"/>
                </a:lnTo>
                <a:lnTo>
                  <a:pt x="111237" y="193059"/>
                </a:lnTo>
                <a:lnTo>
                  <a:pt x="185568" y="193059"/>
                </a:lnTo>
                <a:lnTo>
                  <a:pt x="214878" y="141302"/>
                </a:lnTo>
                <a:lnTo>
                  <a:pt x="171898" y="141302"/>
                </a:lnTo>
                <a:lnTo>
                  <a:pt x="91451" y="99"/>
                </a:lnTo>
                <a:close/>
              </a:path>
              <a:path w="1971675" h="193675">
                <a:moveTo>
                  <a:pt x="308209" y="0"/>
                </a:moveTo>
                <a:lnTo>
                  <a:pt x="248766" y="0"/>
                </a:lnTo>
                <a:lnTo>
                  <a:pt x="171898" y="141302"/>
                </a:lnTo>
                <a:lnTo>
                  <a:pt x="214878" y="141302"/>
                </a:lnTo>
                <a:lnTo>
                  <a:pt x="228662" y="116962"/>
                </a:lnTo>
                <a:lnTo>
                  <a:pt x="253704" y="73174"/>
                </a:lnTo>
                <a:lnTo>
                  <a:pt x="270303" y="45114"/>
                </a:lnTo>
                <a:lnTo>
                  <a:pt x="288068" y="16201"/>
                </a:lnTo>
                <a:lnTo>
                  <a:pt x="388915" y="16201"/>
                </a:lnTo>
                <a:lnTo>
                  <a:pt x="379209" y="9508"/>
                </a:lnTo>
                <a:lnTo>
                  <a:pt x="367878" y="5072"/>
                </a:lnTo>
                <a:lnTo>
                  <a:pt x="353861" y="2131"/>
                </a:lnTo>
                <a:lnTo>
                  <a:pt x="334768" y="502"/>
                </a:lnTo>
                <a:lnTo>
                  <a:pt x="308209" y="0"/>
                </a:lnTo>
                <a:close/>
              </a:path>
              <a:path w="1971675" h="193675">
                <a:moveTo>
                  <a:pt x="1727112" y="0"/>
                </a:moveTo>
                <a:lnTo>
                  <a:pt x="1671083" y="0"/>
                </a:lnTo>
                <a:lnTo>
                  <a:pt x="1671083" y="193059"/>
                </a:lnTo>
                <a:lnTo>
                  <a:pt x="1727112" y="193059"/>
                </a:lnTo>
                <a:lnTo>
                  <a:pt x="1727112" y="0"/>
                </a:lnTo>
                <a:close/>
              </a:path>
              <a:path w="1971675" h="193675">
                <a:moveTo>
                  <a:pt x="1799974" y="0"/>
                </a:moveTo>
                <a:lnTo>
                  <a:pt x="1760573" y="0"/>
                </a:lnTo>
                <a:lnTo>
                  <a:pt x="1760573" y="193059"/>
                </a:lnTo>
                <a:lnTo>
                  <a:pt x="1799193" y="193059"/>
                </a:lnTo>
                <a:lnTo>
                  <a:pt x="1799193" y="74873"/>
                </a:lnTo>
                <a:lnTo>
                  <a:pt x="1874844" y="74873"/>
                </a:lnTo>
                <a:lnTo>
                  <a:pt x="1800473" y="520"/>
                </a:lnTo>
                <a:lnTo>
                  <a:pt x="1799974" y="0"/>
                </a:lnTo>
                <a:close/>
              </a:path>
              <a:path w="1971675" h="193675">
                <a:moveTo>
                  <a:pt x="1874844" y="74873"/>
                </a:moveTo>
                <a:lnTo>
                  <a:pt x="1799193" y="74873"/>
                </a:lnTo>
                <a:lnTo>
                  <a:pt x="1922255" y="193059"/>
                </a:lnTo>
                <a:lnTo>
                  <a:pt x="1971141" y="193059"/>
                </a:lnTo>
                <a:lnTo>
                  <a:pt x="1971141" y="133412"/>
                </a:lnTo>
                <a:lnTo>
                  <a:pt x="1933397" y="133412"/>
                </a:lnTo>
                <a:lnTo>
                  <a:pt x="1874844" y="74873"/>
                </a:lnTo>
                <a:close/>
              </a:path>
              <a:path w="1971675" h="193675">
                <a:moveTo>
                  <a:pt x="1971141" y="0"/>
                </a:moveTo>
                <a:lnTo>
                  <a:pt x="1933403" y="0"/>
                </a:lnTo>
                <a:lnTo>
                  <a:pt x="1933397" y="133412"/>
                </a:lnTo>
                <a:lnTo>
                  <a:pt x="1971141" y="133412"/>
                </a:lnTo>
                <a:lnTo>
                  <a:pt x="1971141" y="0"/>
                </a:lnTo>
                <a:close/>
              </a:path>
              <a:path w="1971675" h="193675">
                <a:moveTo>
                  <a:pt x="1455090" y="0"/>
                </a:moveTo>
                <a:lnTo>
                  <a:pt x="1455090" y="193059"/>
                </a:lnTo>
                <a:lnTo>
                  <a:pt x="1644105" y="193059"/>
                </a:lnTo>
                <a:lnTo>
                  <a:pt x="1644105" y="169920"/>
                </a:lnTo>
                <a:lnTo>
                  <a:pt x="1526395" y="169920"/>
                </a:lnTo>
                <a:lnTo>
                  <a:pt x="1526395" y="107990"/>
                </a:lnTo>
                <a:lnTo>
                  <a:pt x="1634707" y="107990"/>
                </a:lnTo>
                <a:lnTo>
                  <a:pt x="1634707" y="84968"/>
                </a:lnTo>
                <a:lnTo>
                  <a:pt x="1526395" y="84968"/>
                </a:lnTo>
                <a:lnTo>
                  <a:pt x="1526395" y="23044"/>
                </a:lnTo>
                <a:lnTo>
                  <a:pt x="1644105" y="23044"/>
                </a:lnTo>
                <a:lnTo>
                  <a:pt x="1644105" y="22"/>
                </a:lnTo>
                <a:lnTo>
                  <a:pt x="1455090" y="0"/>
                </a:lnTo>
                <a:close/>
              </a:path>
              <a:path w="1971675" h="193675">
                <a:moveTo>
                  <a:pt x="1151882" y="193059"/>
                </a:moveTo>
                <a:lnTo>
                  <a:pt x="1015895" y="193059"/>
                </a:lnTo>
                <a:lnTo>
                  <a:pt x="1149524" y="193214"/>
                </a:lnTo>
                <a:lnTo>
                  <a:pt x="1151882" y="193059"/>
                </a:lnTo>
                <a:close/>
              </a:path>
              <a:path w="1971675" h="193675">
                <a:moveTo>
                  <a:pt x="894839" y="5"/>
                </a:moveTo>
                <a:lnTo>
                  <a:pt x="894839" y="193064"/>
                </a:lnTo>
                <a:lnTo>
                  <a:pt x="1151882" y="193059"/>
                </a:lnTo>
                <a:lnTo>
                  <a:pt x="1189204" y="190603"/>
                </a:lnTo>
                <a:lnTo>
                  <a:pt x="1224295" y="181086"/>
                </a:lnTo>
                <a:lnTo>
                  <a:pt x="1239062" y="169920"/>
                </a:lnTo>
                <a:lnTo>
                  <a:pt x="966150" y="169920"/>
                </a:lnTo>
                <a:lnTo>
                  <a:pt x="966150" y="107996"/>
                </a:lnTo>
                <a:lnTo>
                  <a:pt x="1074457" y="107996"/>
                </a:lnTo>
                <a:lnTo>
                  <a:pt x="1074457" y="84974"/>
                </a:lnTo>
                <a:lnTo>
                  <a:pt x="966150" y="84974"/>
                </a:lnTo>
                <a:lnTo>
                  <a:pt x="966150" y="23049"/>
                </a:lnTo>
                <a:lnTo>
                  <a:pt x="1083854" y="23049"/>
                </a:lnTo>
                <a:lnTo>
                  <a:pt x="1083854" y="27"/>
                </a:lnTo>
                <a:lnTo>
                  <a:pt x="894839" y="5"/>
                </a:lnTo>
                <a:close/>
              </a:path>
              <a:path w="1971675" h="193675">
                <a:moveTo>
                  <a:pt x="1365694" y="23049"/>
                </a:moveTo>
                <a:lnTo>
                  <a:pt x="1304784" y="23049"/>
                </a:lnTo>
                <a:lnTo>
                  <a:pt x="1304784" y="193059"/>
                </a:lnTo>
                <a:lnTo>
                  <a:pt x="1365345" y="193059"/>
                </a:lnTo>
                <a:lnTo>
                  <a:pt x="1365694" y="23049"/>
                </a:lnTo>
                <a:close/>
              </a:path>
              <a:path w="1971675" h="193675">
                <a:moveTo>
                  <a:pt x="1438002" y="27"/>
                </a:moveTo>
                <a:lnTo>
                  <a:pt x="1195696" y="27"/>
                </a:lnTo>
                <a:lnTo>
                  <a:pt x="1157348" y="2796"/>
                </a:lnTo>
                <a:lnTo>
                  <a:pt x="1103589" y="30920"/>
                </a:lnTo>
                <a:lnTo>
                  <a:pt x="1097911" y="60256"/>
                </a:lnTo>
                <a:lnTo>
                  <a:pt x="1116206" y="94845"/>
                </a:lnTo>
                <a:lnTo>
                  <a:pt x="1149642" y="111107"/>
                </a:lnTo>
                <a:lnTo>
                  <a:pt x="1181769" y="123388"/>
                </a:lnTo>
                <a:lnTo>
                  <a:pt x="1196133" y="146034"/>
                </a:lnTo>
                <a:lnTo>
                  <a:pt x="1193009" y="156841"/>
                </a:lnTo>
                <a:lnTo>
                  <a:pt x="1183839" y="164190"/>
                </a:lnTo>
                <a:lnTo>
                  <a:pt x="1168927" y="168432"/>
                </a:lnTo>
                <a:lnTo>
                  <a:pt x="1148576" y="169920"/>
                </a:lnTo>
                <a:lnTo>
                  <a:pt x="1239062" y="169920"/>
                </a:lnTo>
                <a:lnTo>
                  <a:pt x="1249356" y="162136"/>
                </a:lnTo>
                <a:lnTo>
                  <a:pt x="1258944" y="131229"/>
                </a:lnTo>
                <a:lnTo>
                  <a:pt x="1242884" y="97918"/>
                </a:lnTo>
                <a:lnTo>
                  <a:pt x="1207841" y="80072"/>
                </a:lnTo>
                <a:lnTo>
                  <a:pt x="1173651" y="65372"/>
                </a:lnTo>
                <a:lnTo>
                  <a:pt x="1160146" y="41495"/>
                </a:lnTo>
                <a:lnTo>
                  <a:pt x="1196327" y="23055"/>
                </a:lnTo>
                <a:lnTo>
                  <a:pt x="1438002" y="23049"/>
                </a:lnTo>
                <a:lnTo>
                  <a:pt x="1438002" y="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18615E-0FEE-994F-8BBB-941501806E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7008" y="6210301"/>
            <a:ext cx="629312" cy="22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7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text + charts (Apollo)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DE3-06ED-D842-ABAA-1F7329107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100" y="355977"/>
            <a:ext cx="5262098" cy="60016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D809-6F3E-314E-9C6B-AD9E3463CEC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71500" y="2270125"/>
            <a:ext cx="5236697" cy="1372171"/>
          </a:xfrm>
        </p:spPr>
        <p:txBody>
          <a:bodyPr/>
          <a:lstStyle>
            <a:lvl1pPr>
              <a:spcBef>
                <a:spcPts val="1600"/>
              </a:spcBef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spcBef>
                <a:spcPts val="1600"/>
              </a:spcBef>
              <a:spcAft>
                <a:spcPts val="1600"/>
              </a:spcAft>
              <a:defRPr>
                <a:solidFill>
                  <a:schemeClr val="accent4"/>
                </a:solidFill>
              </a:defRPr>
            </a:lvl3pPr>
            <a:lvl4pPr>
              <a:defRPr b="1" i="0">
                <a:solidFill>
                  <a:srgbClr val="00000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 marL="144000" indent="-144000">
              <a:buClr>
                <a:srgbClr val="000000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8A7FD0-C1D1-DB4E-B116-47C975811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105D1D7-5977-1549-9D1A-6514FDEF463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49" y="920202"/>
            <a:ext cx="5286375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1974FC9-89DE-E447-84F0-A93FAAD76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576791" y="841375"/>
            <a:ext cx="4066556" cy="192360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250" b="1" i="0">
                <a:solidFill>
                  <a:srgbClr val="00000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Chart title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54F82F2-2FC9-C04F-80F5-CC0A5412B460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576791" y="3742765"/>
            <a:ext cx="4066556" cy="192360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250" b="1" i="0">
                <a:solidFill>
                  <a:srgbClr val="00000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Chart title text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78CB7F-6ADD-9E4B-85FA-12AB5A2972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7008" y="6210301"/>
            <a:ext cx="629312" cy="225425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AD3C5AE-58A7-1D45-9F2E-666B7A381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25531" y="6246380"/>
            <a:ext cx="22002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5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An Apollo </a:t>
            </a:r>
            <a:r>
              <a:rPr lang="en-US" dirty="0" err="1"/>
              <a:t>Tyres</a:t>
            </a:r>
            <a:r>
              <a:rPr lang="en-US" dirty="0"/>
              <a:t> Ltd Brand /</a:t>
            </a:r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DD4A05D9-AAE0-D44D-96E2-2212A11B442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76791" y="4326371"/>
            <a:ext cx="2745009" cy="79376"/>
          </a:xfrm>
          <a:solidFill>
            <a:schemeClr val="accent4"/>
          </a:solidFill>
        </p:spPr>
        <p:txBody>
          <a:bodyPr anchor="ctr" anchorCtr="0">
            <a:noAutofit/>
          </a:bodyPr>
          <a:lstStyle>
            <a:lvl1pPr algn="ctr">
              <a:defRPr sz="4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1">
            <a:extLst>
              <a:ext uri="{FF2B5EF4-FFF2-40B4-BE49-F238E27FC236}">
                <a16:creationId xmlns:a16="http://schemas.microsoft.com/office/drawing/2014/main" id="{D4BE3CEC-B394-B145-AE07-C9519356993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576791" y="5153459"/>
            <a:ext cx="2052859" cy="79376"/>
          </a:xfrm>
          <a:solidFill>
            <a:srgbClr val="000000"/>
          </a:solidFill>
        </p:spPr>
        <p:txBody>
          <a:bodyPr anchor="ctr" anchorCtr="0">
            <a:noAutofit/>
          </a:bodyPr>
          <a:lstStyle>
            <a:lvl1pPr algn="ctr">
              <a:defRPr sz="4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7DE73F3E-4E19-BA44-A2F2-2DEBA15E750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576792" y="5980546"/>
            <a:ext cx="1827434" cy="79376"/>
          </a:xfrm>
          <a:solidFill>
            <a:srgbClr val="9E87B8"/>
          </a:solidFill>
        </p:spPr>
        <p:txBody>
          <a:bodyPr anchor="ctr" anchorCtr="0">
            <a:noAutofit/>
          </a:bodyPr>
          <a:lstStyle>
            <a:lvl1pPr algn="ctr">
              <a:defRPr sz="4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3764C7D-DB6B-AF45-8296-A63E946A4487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6576791" y="4520844"/>
            <a:ext cx="1827435" cy="161583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05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7F3F96B-9BC3-584D-91D6-C0E1CDF992F5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6576791" y="5347398"/>
            <a:ext cx="1827435" cy="161583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05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0C663F4-7B77-4841-A9B8-8B4B63692DBE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6576791" y="6173951"/>
            <a:ext cx="1827435" cy="161583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05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C482503-01B5-7441-BF1D-3B3347E2FC99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9464675" y="4051932"/>
            <a:ext cx="1606166" cy="615553"/>
          </a:xfrm>
        </p:spPr>
        <p:txBody>
          <a:bodyPr anchor="ctr" anchorCtr="0"/>
          <a:lstStyle>
            <a:lvl1pPr marL="0" indent="0" algn="l">
              <a:buClr>
                <a:schemeClr val="tx1"/>
              </a:buClr>
              <a:buFont typeface="Arial" panose="020B0604020202020204" pitchFamily="34" charset="0"/>
              <a:buNone/>
              <a:defRPr sz="4000" b="1" i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##%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ABB6CE9-D191-614F-840C-BA3138589C91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772525" y="4885370"/>
            <a:ext cx="1606166" cy="615553"/>
          </a:xfrm>
        </p:spPr>
        <p:txBody>
          <a:bodyPr anchor="ctr" anchorCtr="0"/>
          <a:lstStyle>
            <a:lvl1pPr marL="0" indent="0" algn="l">
              <a:buClr>
                <a:schemeClr val="tx1"/>
              </a:buClr>
              <a:buFont typeface="Arial" panose="020B0604020202020204" pitchFamily="34" charset="0"/>
              <a:buNone/>
              <a:defRPr sz="4000" b="1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##%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388FFFF-06A3-A54E-9109-590345305D56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547101" y="5704560"/>
            <a:ext cx="1606166" cy="615553"/>
          </a:xfrm>
        </p:spPr>
        <p:txBody>
          <a:bodyPr anchor="ctr" anchorCtr="0"/>
          <a:lstStyle>
            <a:lvl1pPr marL="0" indent="0" algn="l">
              <a:buClr>
                <a:schemeClr val="tx1"/>
              </a:buClr>
              <a:buFont typeface="Arial" panose="020B0604020202020204" pitchFamily="34" charset="0"/>
              <a:buNone/>
              <a:defRPr sz="4000" b="1" i="0">
                <a:solidFill>
                  <a:srgbClr val="9E87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2893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text + tables (Apollo)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DE3-06ED-D842-ABAA-1F7329107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99" y="355977"/>
            <a:ext cx="11061701" cy="60016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D809-6F3E-314E-9C6B-AD9E3463CEC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71501" y="2270125"/>
            <a:ext cx="2546350" cy="1372171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spcBef>
                <a:spcPts val="1600"/>
              </a:spcBef>
              <a:spcAft>
                <a:spcPts val="1600"/>
              </a:spcAft>
              <a:defRPr>
                <a:solidFill>
                  <a:schemeClr val="accent4"/>
                </a:solidFill>
              </a:defRPr>
            </a:lvl3pPr>
            <a:lvl4pPr>
              <a:defRPr b="1" i="0">
                <a:solidFill>
                  <a:srgbClr val="00000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 marL="144000" indent="-144000">
              <a:buClr>
                <a:srgbClr val="000000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8A7FD0-C1D1-DB4E-B116-47C975811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105D1D7-5977-1549-9D1A-6514FDEF463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49" y="920202"/>
            <a:ext cx="11061701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4E69F40-DCCE-A341-86AD-41748B6E82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7008" y="6210301"/>
            <a:ext cx="629312" cy="225425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4378967-90F6-1841-A674-E21EFFA64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25531" y="6246380"/>
            <a:ext cx="22002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5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An Apollo </a:t>
            </a:r>
            <a:r>
              <a:rPr lang="en-US" dirty="0" err="1"/>
              <a:t>Tyres</a:t>
            </a:r>
            <a:r>
              <a:rPr lang="en-US" dirty="0"/>
              <a:t> Ltd Brand /</a:t>
            </a:r>
          </a:p>
        </p:txBody>
      </p:sp>
    </p:spTree>
    <p:extLst>
      <p:ext uri="{BB962C8B-B14F-4D97-AF65-F5344CB8AC3E}">
        <p14:creationId xmlns:p14="http://schemas.microsoft.com/office/powerpoint/2010/main" val="220852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Apollo) 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C55C3FE4-AE15-294F-98EE-E30BD27CD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96487" y="6246380"/>
            <a:ext cx="22002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105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An Apollo </a:t>
            </a:r>
            <a:r>
              <a:rPr lang="en-US" dirty="0" err="1"/>
              <a:t>Tyres</a:t>
            </a:r>
            <a:r>
              <a:rPr lang="en-US" dirty="0"/>
              <a:t> Ltd Brand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4C8B8F-7667-6640-A0AA-E041850E724E}"/>
              </a:ext>
            </a:extLst>
          </p:cNvPr>
          <p:cNvGrpSpPr/>
          <p:nvPr userDrawn="1"/>
        </p:nvGrpSpPr>
        <p:grpSpPr>
          <a:xfrm>
            <a:off x="4090948" y="479425"/>
            <a:ext cx="4011652" cy="3248709"/>
            <a:chOff x="4090948" y="479425"/>
            <a:chExt cx="4011652" cy="32487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0F679F-F368-684E-8FBA-B8C87ADAEF71}"/>
                </a:ext>
              </a:extLst>
            </p:cNvPr>
            <p:cNvSpPr txBox="1"/>
            <p:nvPr userDrawn="1"/>
          </p:nvSpPr>
          <p:spPr>
            <a:xfrm>
              <a:off x="4090948" y="2958693"/>
              <a:ext cx="4011652" cy="76944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5000" b="1" i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Thank you</a:t>
              </a:r>
            </a:p>
          </p:txBody>
        </p:sp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C636438-F43E-6D4C-A987-E6E5987041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341936" y="479425"/>
              <a:ext cx="1502107" cy="578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763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opt 1 (Apolo Tyres)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53FC12B-B670-6D42-895B-A61AC60B33DB}"/>
              </a:ext>
            </a:extLst>
          </p:cNvPr>
          <p:cNvGrpSpPr/>
          <p:nvPr userDrawn="1"/>
        </p:nvGrpSpPr>
        <p:grpSpPr>
          <a:xfrm>
            <a:off x="4778368" y="159711"/>
            <a:ext cx="2699811" cy="6372646"/>
            <a:chOff x="4778368" y="159711"/>
            <a:chExt cx="2699811" cy="637264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B3654E-E2CA-484B-A181-04A77D6EFC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4778368" y="159711"/>
              <a:ext cx="2699811" cy="117062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65653EE-3370-F347-A753-E3C97E376E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4942435" y="5908690"/>
              <a:ext cx="2307130" cy="62366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874696-D5A5-6946-B2C3-D45677F26C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93900" y="2645598"/>
            <a:ext cx="8204200" cy="1538883"/>
          </a:xfrm>
        </p:spPr>
        <p:txBody>
          <a:bodyPr anchor="ctr" anchorCtr="0"/>
          <a:lstStyle>
            <a:lvl1pPr algn="ctr">
              <a:defRPr sz="5000">
                <a:solidFill>
                  <a:srgbClr val="9519EF"/>
                </a:solidFill>
              </a:defRPr>
            </a:lvl1pPr>
          </a:lstStyle>
          <a:p>
            <a:r>
              <a:rPr lang="en-GB" dirty="0"/>
              <a:t>Presentation Title</a:t>
            </a:r>
            <a:br>
              <a:rPr lang="en-GB" dirty="0"/>
            </a:br>
            <a:r>
              <a:rPr lang="en-GB" dirty="0"/>
              <a:t>Date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897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text + 3 imgs (Apollo)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2E526A-A743-A647-988F-74EDE171AD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0463" y="1457664"/>
            <a:ext cx="2509837" cy="2152171"/>
          </a:xfrm>
          <a:solidFill>
            <a:schemeClr val="bg1">
              <a:lumMod val="85000"/>
            </a:schemeClr>
          </a:solid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7ADE3-06ED-D842-ABAA-1F7329107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99" y="355977"/>
            <a:ext cx="5292841" cy="600164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D809-6F3E-314E-9C6B-AD9E3463CEC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71499" y="2270125"/>
            <a:ext cx="5381625" cy="137217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spcBef>
                <a:spcPts val="1600"/>
              </a:spcBef>
              <a:spcAft>
                <a:spcPts val="1600"/>
              </a:spcAft>
              <a:defRPr>
                <a:solidFill>
                  <a:schemeClr val="accent1"/>
                </a:solidFill>
              </a:defRPr>
            </a:lvl3pPr>
            <a:lvl4pPr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 marL="144000" indent="-144000"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8A7FD0-C1D1-DB4E-B116-47C975811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105D1D7-5977-1549-9D1A-6514FDEF463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49" y="920202"/>
            <a:ext cx="5400675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4D3B47FE-736B-E44A-8F1C-34C244F58F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91689" y="1457664"/>
            <a:ext cx="2509837" cy="4339659"/>
          </a:xfrm>
          <a:solidFill>
            <a:schemeClr val="bg1">
              <a:lumMod val="85000"/>
            </a:schemeClr>
          </a:solid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FBA384C7-BE99-634A-BC1D-1F9221458C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40463" y="3645152"/>
            <a:ext cx="2509837" cy="2152171"/>
          </a:xfrm>
          <a:solidFill>
            <a:schemeClr val="bg1">
              <a:lumMod val="85000"/>
            </a:schemeClr>
          </a:solid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3053A1-B47E-D743-83B6-AC3BDBD09F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675" y="6261100"/>
            <a:ext cx="1339850" cy="12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2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text x2 columns (Apollo)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DE3-06ED-D842-ABAA-1F7329107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100" y="355977"/>
            <a:ext cx="5262098" cy="600164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D809-6F3E-314E-9C6B-AD9E3463CEC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71500" y="2270125"/>
            <a:ext cx="5236697" cy="137217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spcBef>
                <a:spcPts val="1600"/>
              </a:spcBef>
              <a:spcAft>
                <a:spcPts val="1600"/>
              </a:spcAft>
              <a:defRPr>
                <a:solidFill>
                  <a:schemeClr val="accent1"/>
                </a:solidFill>
              </a:defRPr>
            </a:lvl3pPr>
            <a:lvl4pPr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 marL="144000" indent="-144000"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8A7FD0-C1D1-DB4E-B116-47C975811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105D1D7-5977-1549-9D1A-6514FDEF463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49" y="920202"/>
            <a:ext cx="5286375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D6A50E1-EC03-2649-96A7-481732AC03EE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78202" y="2270125"/>
            <a:ext cx="5236697" cy="137217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spcBef>
                <a:spcPts val="1600"/>
              </a:spcBef>
              <a:spcAft>
                <a:spcPts val="1600"/>
              </a:spcAft>
              <a:defRPr>
                <a:solidFill>
                  <a:schemeClr val="accent1"/>
                </a:solidFill>
              </a:defRPr>
            </a:lvl3pPr>
            <a:lvl4pPr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 marL="144000" indent="-144000"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3D5FD7-D86F-E44E-BB14-0322A00526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675" y="6261100"/>
            <a:ext cx="1339850" cy="12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text + charts (Apollo)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DE3-06ED-D842-ABAA-1F7329107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100" y="355977"/>
            <a:ext cx="5262098" cy="600164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D809-6F3E-314E-9C6B-AD9E3463CEC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71500" y="2270125"/>
            <a:ext cx="5236697" cy="1372171"/>
          </a:xfrm>
        </p:spPr>
        <p:txBody>
          <a:bodyPr/>
          <a:lstStyle>
            <a:lvl1pPr>
              <a:spcBef>
                <a:spcPts val="16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spcBef>
                <a:spcPts val="1600"/>
              </a:spcBef>
              <a:spcAft>
                <a:spcPts val="1600"/>
              </a:spcAft>
              <a:defRPr>
                <a:solidFill>
                  <a:schemeClr val="accent1"/>
                </a:solidFill>
              </a:defRPr>
            </a:lvl3pPr>
            <a:lvl4pPr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 marL="144000" indent="-144000"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8A7FD0-C1D1-DB4E-B116-47C975811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105D1D7-5977-1549-9D1A-6514FDEF463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49" y="920202"/>
            <a:ext cx="5286375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1974FC9-89DE-E447-84F0-A93FAAD76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576791" y="841375"/>
            <a:ext cx="4066556" cy="192360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25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Chart title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54F82F2-2FC9-C04F-80F5-CC0A5412B460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576791" y="3742765"/>
            <a:ext cx="4066556" cy="192360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25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Chart 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BCE20B-4002-ED4E-9456-0CDC926283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675" y="6261100"/>
            <a:ext cx="1339850" cy="124638"/>
          </a:xfrm>
          <a:prstGeom prst="rect">
            <a:avLst/>
          </a:prstGeom>
        </p:spPr>
      </p:pic>
      <p:sp>
        <p:nvSpPr>
          <p:cNvPr id="21" name="Picture Placeholder 21">
            <a:extLst>
              <a:ext uri="{FF2B5EF4-FFF2-40B4-BE49-F238E27FC236}">
                <a16:creationId xmlns:a16="http://schemas.microsoft.com/office/drawing/2014/main" id="{D8A70E81-9EB0-314E-AC8D-E381382E331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58920" y="4286756"/>
            <a:ext cx="4084427" cy="9280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9C76853-F38B-E047-893C-18AFA33E82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58920" y="4699994"/>
            <a:ext cx="4084427" cy="9280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8DF593AC-DD72-BA4B-9EB3-D94FE1B36B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58920" y="5113232"/>
            <a:ext cx="4084427" cy="9280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5FEC50BA-297B-C04B-8943-B6B6A12F465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8920" y="5526470"/>
            <a:ext cx="4084427" cy="9280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id="{FEFA225A-FDD9-F549-8718-BD1B7BA35A2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8920" y="5939709"/>
            <a:ext cx="4084427" cy="9280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DDBA33E-B0C7-1E45-9353-06719869D3E6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6576791" y="4343021"/>
            <a:ext cx="687121" cy="192360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2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####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FAF6FE5-8194-D442-A54C-C255FBC372B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6576791" y="4756667"/>
            <a:ext cx="687121" cy="192360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2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####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7C18DF58-2DA8-5144-8114-51B09490C5BE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6576791" y="5170313"/>
            <a:ext cx="687121" cy="192360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2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####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77D88270-CB90-734F-8F48-C9F55D482C73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6576791" y="5583958"/>
            <a:ext cx="687121" cy="192360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2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####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1B53D59-E9F8-3E4D-9282-98223C1B2C28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7135591" y="6032513"/>
            <a:ext cx="1078134" cy="192360"/>
          </a:xfrm>
        </p:spPr>
        <p:txBody>
          <a:bodyPr/>
          <a:lstStyle>
            <a:lvl1pPr marL="0" indent="0" algn="ctr">
              <a:buClr>
                <a:schemeClr val="tx1"/>
              </a:buClr>
              <a:buFont typeface="Arial" panose="020B0604020202020204" pitchFamily="34" charset="0"/>
              <a:buNone/>
              <a:defRPr sz="12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Reference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0B32E49-4A39-5C48-BB61-8024A3ABB23D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8203979" y="6032513"/>
            <a:ext cx="1078134" cy="192360"/>
          </a:xfrm>
        </p:spPr>
        <p:txBody>
          <a:bodyPr/>
          <a:lstStyle>
            <a:lvl1pPr marL="0" indent="0" algn="ctr">
              <a:buClr>
                <a:schemeClr val="tx1"/>
              </a:buClr>
              <a:buFont typeface="Arial" panose="020B0604020202020204" pitchFamily="34" charset="0"/>
              <a:buNone/>
              <a:defRPr sz="12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Reference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19EC399-9F3F-194F-B6C7-9383C99679B8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9272366" y="6032513"/>
            <a:ext cx="1078134" cy="192360"/>
          </a:xfrm>
        </p:spPr>
        <p:txBody>
          <a:bodyPr/>
          <a:lstStyle>
            <a:lvl1pPr marL="0" indent="0" algn="ctr">
              <a:buClr>
                <a:schemeClr val="tx1"/>
              </a:buClr>
              <a:buFont typeface="Arial" panose="020B0604020202020204" pitchFamily="34" charset="0"/>
              <a:buNone/>
              <a:defRPr sz="12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Reference</a:t>
            </a:r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4A02F95B-A712-B341-95C6-9594764C03E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639050" y="5099050"/>
            <a:ext cx="79375" cy="88265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algn="ctr">
              <a:defRPr sz="4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21">
            <a:extLst>
              <a:ext uri="{FF2B5EF4-FFF2-40B4-BE49-F238E27FC236}">
                <a16:creationId xmlns:a16="http://schemas.microsoft.com/office/drawing/2014/main" id="{8D2748F2-4276-5145-8E11-EFD48FA051B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699500" y="5016500"/>
            <a:ext cx="79375" cy="965200"/>
          </a:xfrm>
          <a:solidFill>
            <a:schemeClr val="tx1"/>
          </a:solidFill>
        </p:spPr>
        <p:txBody>
          <a:bodyPr anchor="ctr" anchorCtr="0">
            <a:noAutofit/>
          </a:bodyPr>
          <a:lstStyle>
            <a:lvl1pPr algn="ctr">
              <a:defRPr sz="4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21">
            <a:extLst>
              <a:ext uri="{FF2B5EF4-FFF2-40B4-BE49-F238E27FC236}">
                <a16:creationId xmlns:a16="http://schemas.microsoft.com/office/drawing/2014/main" id="{CF8E5F20-DAA9-6240-8BAD-A8EB3BB6C95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774920" y="4874861"/>
            <a:ext cx="79375" cy="111125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algn="ctr">
              <a:defRPr sz="4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3AFBDBBD-7FC7-764E-9ED3-28833BBCF4AD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7222001" y="4729718"/>
            <a:ext cx="908028" cy="369332"/>
          </a:xfrm>
        </p:spPr>
        <p:txBody>
          <a:bodyPr/>
          <a:lstStyle>
            <a:lvl1pPr marL="0" indent="0" algn="ctr">
              <a:buClr>
                <a:schemeClr val="tx1"/>
              </a:buClr>
              <a:buFont typeface="Arial" panose="020B0604020202020204" pitchFamily="34" charset="0"/>
              <a:buNone/>
              <a:defRPr sz="24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####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8B3C4C0-C924-E54C-821A-5251C112D3E8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8291976" y="4647168"/>
            <a:ext cx="908028" cy="369332"/>
          </a:xfrm>
        </p:spPr>
        <p:txBody>
          <a:bodyPr/>
          <a:lstStyle>
            <a:lvl1pPr marL="0" indent="0" algn="ctr">
              <a:buClr>
                <a:schemeClr val="tx1"/>
              </a:buClr>
              <a:buFont typeface="Arial" panose="020B0604020202020204" pitchFamily="34" charset="0"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0F81161-8B5F-CA43-8FEB-87B442378F7F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9359006" y="4478887"/>
            <a:ext cx="908028" cy="369332"/>
          </a:xfrm>
        </p:spPr>
        <p:txBody>
          <a:bodyPr/>
          <a:lstStyle>
            <a:lvl1pPr marL="0" indent="0" algn="ctr">
              <a:buClr>
                <a:schemeClr val="tx1"/>
              </a:buClr>
              <a:buFont typeface="Arial" panose="020B0604020202020204" pitchFamily="34" charset="0"/>
              <a:buNone/>
              <a:defRPr sz="24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####</a:t>
            </a:r>
          </a:p>
        </p:txBody>
      </p:sp>
    </p:spTree>
    <p:extLst>
      <p:ext uri="{BB962C8B-B14F-4D97-AF65-F5344CB8AC3E}">
        <p14:creationId xmlns:p14="http://schemas.microsoft.com/office/powerpoint/2010/main" val="405921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text + tables (Apollo)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DE3-06ED-D842-ABAA-1F7329107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99" y="355977"/>
            <a:ext cx="11061701" cy="600164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D809-6F3E-314E-9C6B-AD9E3463CEC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71501" y="2270125"/>
            <a:ext cx="2546350" cy="1372171"/>
          </a:xfrm>
        </p:spPr>
        <p:txBody>
          <a:bodyPr/>
          <a:lstStyle>
            <a:lvl1pPr>
              <a:spcBef>
                <a:spcPts val="16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spcBef>
                <a:spcPts val="1600"/>
              </a:spcBef>
              <a:spcAft>
                <a:spcPts val="1600"/>
              </a:spcAft>
              <a:defRPr>
                <a:solidFill>
                  <a:schemeClr val="accent1"/>
                </a:solidFill>
              </a:defRPr>
            </a:lvl3pPr>
            <a:lvl4pPr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 marL="144000" indent="-144000"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8A7FD0-C1D1-DB4E-B116-47C975811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105D1D7-5977-1549-9D1A-6514FDEF463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49" y="920202"/>
            <a:ext cx="11061701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B62C26-A3A2-DA43-B9BF-5A0AB3DD2A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675" y="6261100"/>
            <a:ext cx="1339850" cy="12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4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large bulleted text (Apollo)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DE3-06ED-D842-ABAA-1F7329107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100" y="355977"/>
            <a:ext cx="5262098" cy="600164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8A7FD0-C1D1-DB4E-B116-47C975811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105D1D7-5977-1549-9D1A-6514FDEF463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49" y="920202"/>
            <a:ext cx="5286375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266D262-ED7C-5149-94D8-1A040816558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3391461" y="1729750"/>
            <a:ext cx="5957812" cy="400110"/>
          </a:xfrm>
        </p:spPr>
        <p:txBody>
          <a:bodyPr/>
          <a:lstStyle>
            <a:lvl1pPr marL="216000" indent="-216000">
              <a:spcAft>
                <a:spcPts val="3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Bulleted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61E8DE-946C-F743-B58A-8A4BC5367B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675" y="6261100"/>
            <a:ext cx="1339850" cy="12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1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 (Apollo)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2ABCA6F-761F-B647-B4B8-F5D1828D77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8A7FD0-C1D1-DB4E-B116-47C975811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4A3F994-B952-B343-B39A-66BC0BBD3A8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4675" y="6261101"/>
            <a:ext cx="1339850" cy="124638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 sz="400" b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9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59AAAD-0A7B-9341-BDAA-70C86D3DC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355977"/>
            <a:ext cx="11068050" cy="6001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2750C-EBDB-8746-8853-3E1C5458C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2273301"/>
            <a:ext cx="11042650" cy="13721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65D1EFF1-676D-5B4F-ADD1-385132620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25531" y="6246380"/>
            <a:ext cx="22002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An Apollo </a:t>
            </a:r>
            <a:r>
              <a:rPr lang="en-US" dirty="0" err="1"/>
              <a:t>Tyres</a:t>
            </a:r>
            <a:r>
              <a:rPr lang="en-US" dirty="0"/>
              <a:t> Ltd Brand /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62DE64E-C84C-F940-BACC-9FBF1E1F18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0" r:id="rId2"/>
    <p:sldLayoutId id="2147483661" r:id="rId3"/>
    <p:sldLayoutId id="2147483662" r:id="rId4"/>
    <p:sldLayoutId id="2147483663" r:id="rId5"/>
    <p:sldLayoutId id="2147483666" r:id="rId6"/>
    <p:sldLayoutId id="2147483667" r:id="rId7"/>
    <p:sldLayoutId id="2147483668" r:id="rId8"/>
    <p:sldLayoutId id="2147483664" r:id="rId9"/>
    <p:sldLayoutId id="2147483651" r:id="rId10"/>
    <p:sldLayoutId id="2147483665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94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3" r:id="rId3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262" rtl="0" eaLnBrk="1" latinLnBrk="0" hangingPunct="1">
        <a:lnSpc>
          <a:spcPct val="100000"/>
        </a:lnSpc>
        <a:spcBef>
          <a:spcPct val="0"/>
        </a:spcBef>
        <a:buNone/>
        <a:defRPr sz="3900" b="1" i="0" kern="1200">
          <a:solidFill>
            <a:schemeClr val="tx1"/>
          </a:solidFill>
          <a:latin typeface="Arial" panose="020B0604020202020204" pitchFamily="34" charset="0"/>
          <a:ea typeface="Helvetica Neue Medium" panose="02000503000000020004" pitchFamily="2" charset="0"/>
          <a:cs typeface="Arial" panose="020B0604020202020204" pitchFamily="34" charset="0"/>
        </a:defRPr>
      </a:lvl1pPr>
    </p:titleStyle>
    <p:bodyStyle>
      <a:lvl1pPr marL="0" indent="0" algn="l" defTabSz="914262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250" b="1" i="0" kern="1200">
          <a:solidFill>
            <a:schemeClr val="tx1"/>
          </a:solidFill>
          <a:latin typeface="Arial Black" panose="020B0604020202020204" pitchFamily="34" charset="0"/>
          <a:ea typeface="Helvetica Neue Light" panose="02000403000000020004" pitchFamily="2" charset="0"/>
          <a:cs typeface="Arial Black" panose="020B0604020202020204" pitchFamily="34" charset="0"/>
        </a:defRPr>
      </a:lvl1pPr>
      <a:lvl2pPr marL="0" indent="0" algn="l" defTabSz="914262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25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2pPr>
      <a:lvl3pPr marL="0" indent="0" algn="l" defTabSz="914262" rtl="0" eaLnBrk="1" latinLnBrk="0" hangingPunct="1">
        <a:lnSpc>
          <a:spcPct val="100000"/>
        </a:lnSpc>
        <a:spcBef>
          <a:spcPts val="1600"/>
        </a:spcBef>
        <a:spcAft>
          <a:spcPts val="1600"/>
        </a:spcAft>
        <a:buFont typeface="Arial" panose="020B0604020202020204" pitchFamily="34" charset="0"/>
        <a:buNone/>
        <a:defRPr sz="1250" b="0" i="1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3pPr>
      <a:lvl4pPr marL="0" indent="0" algn="l" defTabSz="914262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250" b="1" i="0" kern="1200">
          <a:solidFill>
            <a:schemeClr val="tx1"/>
          </a:solidFill>
          <a:latin typeface="Arial Black" panose="020B0604020202020204" pitchFamily="34" charset="0"/>
          <a:ea typeface="Helvetica Neue Light" panose="02000403000000020004" pitchFamily="2" charset="0"/>
          <a:cs typeface="Arial Black" panose="020B0604020202020204" pitchFamily="34" charset="0"/>
        </a:defRPr>
      </a:lvl4pPr>
      <a:lvl5pPr marL="144000" indent="-144000" algn="l" defTabSz="914262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Clr>
          <a:schemeClr val="tx1"/>
        </a:buClr>
        <a:buFont typeface="Arial" panose="020B0604020202020204" pitchFamily="34" charset="0"/>
        <a:buChar char="•"/>
        <a:defRPr sz="125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5pPr>
      <a:lvl6pPr marL="2514221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2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3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4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31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262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4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4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6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7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918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049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4" userDrawn="1">
          <p15:clr>
            <a:srgbClr val="F26B43"/>
          </p15:clr>
        </p15:guide>
        <p15:guide id="4" pos="3931" userDrawn="1">
          <p15:clr>
            <a:srgbClr val="F26B43"/>
          </p15:clr>
        </p15:guide>
        <p15:guide id="5" pos="3750" userDrawn="1">
          <p15:clr>
            <a:srgbClr val="F26B43"/>
          </p15:clr>
        </p15:guide>
        <p15:guide id="6" pos="7316" userDrawn="1">
          <p15:clr>
            <a:srgbClr val="F26B43"/>
          </p15:clr>
        </p15:guide>
        <p15:guide id="7" orient="horz" pos="644" userDrawn="1">
          <p15:clr>
            <a:srgbClr val="F26B43"/>
          </p15:clr>
        </p15:guide>
        <p15:guide id="8" orient="horz" pos="822" userDrawn="1">
          <p15:clr>
            <a:srgbClr val="F26B43"/>
          </p15:clr>
        </p15:guide>
        <p15:guide id="9" orient="horz" pos="1450" userDrawn="1">
          <p15:clr>
            <a:srgbClr val="F26B43"/>
          </p15:clr>
        </p15:guide>
        <p15:guide id="10" orient="horz" pos="3946" userDrawn="1">
          <p15:clr>
            <a:srgbClr val="F26B43"/>
          </p15:clr>
        </p15:guide>
        <p15:guide id="11" orient="horz" pos="4018" userDrawn="1">
          <p15:clr>
            <a:srgbClr val="F26B43"/>
          </p15:clr>
        </p15:guide>
        <p15:guide id="12" pos="1964" userDrawn="1">
          <p15:clr>
            <a:srgbClr val="F26B43"/>
          </p15:clr>
        </p15:guide>
        <p15:guide id="13" pos="5716" userDrawn="1">
          <p15:clr>
            <a:srgbClr val="F26B43"/>
          </p15:clr>
        </p15:guide>
        <p15:guide id="14" pos="2148" userDrawn="1">
          <p15:clr>
            <a:srgbClr val="F26B43"/>
          </p15:clr>
        </p15:guide>
        <p15:guide id="15" pos="5532" userDrawn="1">
          <p15:clr>
            <a:srgbClr val="F26B43"/>
          </p15:clr>
        </p15:guide>
        <p15:guide id="16" pos="1072" userDrawn="1">
          <p15:clr>
            <a:srgbClr val="F26B43"/>
          </p15:clr>
        </p15:guide>
        <p15:guide id="17" pos="1256" userDrawn="1">
          <p15:clr>
            <a:srgbClr val="F26B43"/>
          </p15:clr>
        </p15:guide>
        <p15:guide id="18" pos="6608" userDrawn="1">
          <p15:clr>
            <a:srgbClr val="F26B43"/>
          </p15:clr>
        </p15:guide>
        <p15:guide id="19" pos="6424" userDrawn="1">
          <p15:clr>
            <a:srgbClr val="F26B43"/>
          </p15:clr>
        </p15:guide>
        <p15:guide id="20" pos="2856" userDrawn="1">
          <p15:clr>
            <a:srgbClr val="F26B43"/>
          </p15:clr>
        </p15:guide>
        <p15:guide id="21" pos="3038" userDrawn="1">
          <p15:clr>
            <a:srgbClr val="F26B43"/>
          </p15:clr>
        </p15:guide>
        <p15:guide id="22" pos="4642" userDrawn="1">
          <p15:clr>
            <a:srgbClr val="F26B43"/>
          </p15:clr>
        </p15:guide>
        <p15:guide id="23" pos="4824" userDrawn="1">
          <p15:clr>
            <a:srgbClr val="F26B43"/>
          </p15:clr>
        </p15:guide>
        <p15:guide id="24" orient="horz" pos="530" userDrawn="1">
          <p15:clr>
            <a:srgbClr val="F26B43"/>
          </p15:clr>
        </p15:guide>
        <p15:guide id="25" orient="horz" pos="302" userDrawn="1">
          <p15:clr>
            <a:srgbClr val="F26B43"/>
          </p15:clr>
        </p15:guide>
        <p15:guide id="26" pos="3678" userDrawn="1">
          <p15:clr>
            <a:srgbClr val="F26B43"/>
          </p15:clr>
        </p15:guide>
        <p15:guide id="27" pos="40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CFE0A-71EA-8143-B59A-EA256F130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Date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25624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C59C27-33C4-B341-91CC-20589F387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29F7C8-9473-A14C-AE10-9238266CBF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Title Paragraph</a:t>
            </a:r>
          </a:p>
          <a:p>
            <a:pPr lvl="1"/>
            <a:r>
              <a:rPr lang="en-GB" dirty="0"/>
              <a:t>Nobis et, int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licabor</a:t>
            </a:r>
            <a:r>
              <a:rPr lang="en-GB" dirty="0"/>
              <a:t> </a:t>
            </a:r>
            <a:r>
              <a:rPr lang="en-GB" dirty="0" err="1"/>
              <a:t>resti</a:t>
            </a:r>
            <a:r>
              <a:rPr lang="en-GB" dirty="0"/>
              <a:t> </a:t>
            </a:r>
            <a:r>
              <a:rPr lang="en-GB" dirty="0" err="1"/>
              <a:t>occum</a:t>
            </a:r>
            <a:r>
              <a:rPr lang="en-GB" dirty="0"/>
              <a:t> nus, </a:t>
            </a:r>
            <a:r>
              <a:rPr lang="en-GB" dirty="0" err="1"/>
              <a:t>seque</a:t>
            </a:r>
            <a:r>
              <a:rPr lang="en-GB" dirty="0"/>
              <a:t> pa </a:t>
            </a:r>
            <a:r>
              <a:rPr lang="en-GB" dirty="0" err="1"/>
              <a:t>quidelit</a:t>
            </a:r>
            <a:r>
              <a:rPr lang="en-GB" dirty="0"/>
              <a:t> </a:t>
            </a:r>
            <a:r>
              <a:rPr lang="en-GB" dirty="0" err="1"/>
              <a:t>lati</a:t>
            </a:r>
            <a:endParaRPr lang="en-GB" dirty="0"/>
          </a:p>
          <a:p>
            <a:pPr lvl="1"/>
            <a:r>
              <a:rPr lang="en-GB" dirty="0" err="1"/>
              <a:t>omnihit</a:t>
            </a:r>
            <a:r>
              <a:rPr lang="en-GB" dirty="0"/>
              <a:t> </a:t>
            </a:r>
            <a:r>
              <a:rPr lang="en-GB" dirty="0" err="1"/>
              <a:t>abore</a:t>
            </a:r>
            <a:r>
              <a:rPr lang="en-GB" dirty="0"/>
              <a:t> </a:t>
            </a:r>
            <a:r>
              <a:rPr lang="en-GB" dirty="0" err="1"/>
              <a:t>peritaquam</a:t>
            </a:r>
            <a:r>
              <a:rPr lang="en-GB" dirty="0"/>
              <a:t> </a:t>
            </a:r>
            <a:r>
              <a:rPr lang="en-GB" dirty="0" err="1"/>
              <a:t>reroratquis</a:t>
            </a:r>
            <a:r>
              <a:rPr lang="en-GB" dirty="0"/>
              <a:t> </a:t>
            </a:r>
            <a:r>
              <a:rPr lang="en-GB" dirty="0" err="1"/>
              <a:t>sam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odipient</a:t>
            </a:r>
            <a:r>
              <a:rPr lang="en-GB" dirty="0"/>
              <a:t> quid </a:t>
            </a:r>
            <a:r>
              <a:rPr lang="en-GB" dirty="0" err="1"/>
              <a:t>eum</a:t>
            </a:r>
            <a:endParaRPr lang="en-GB" dirty="0"/>
          </a:p>
          <a:p>
            <a:pPr lvl="1"/>
            <a:r>
              <a:rPr lang="en-GB" dirty="0" err="1"/>
              <a:t>excernam</a:t>
            </a:r>
            <a:r>
              <a:rPr lang="en-GB" dirty="0"/>
              <a:t> </a:t>
            </a:r>
            <a:r>
              <a:rPr lang="en-GB" dirty="0" err="1"/>
              <a:t>ipsunt</a:t>
            </a:r>
            <a:r>
              <a:rPr lang="en-GB" dirty="0"/>
              <a:t> que </a:t>
            </a:r>
            <a:r>
              <a:rPr lang="en-GB" dirty="0" err="1"/>
              <a:t>lautemo</a:t>
            </a:r>
            <a:r>
              <a:rPr lang="en-GB" dirty="0"/>
              <a:t> </a:t>
            </a:r>
            <a:r>
              <a:rPr lang="en-GB" dirty="0" err="1"/>
              <a:t>voluptaquiae</a:t>
            </a:r>
            <a:r>
              <a:rPr lang="en-GB" dirty="0"/>
              <a:t> </a:t>
            </a:r>
            <a:r>
              <a:rPr lang="en-GB" dirty="0" err="1"/>
              <a:t>voluptat</a:t>
            </a:r>
            <a:r>
              <a:rPr lang="en-GB" dirty="0"/>
              <a:t> </a:t>
            </a:r>
            <a:r>
              <a:rPr lang="en-GB" dirty="0" err="1"/>
              <a:t>fuga</a:t>
            </a:r>
            <a:r>
              <a:rPr lang="en-GB" dirty="0"/>
              <a:t>.</a:t>
            </a:r>
          </a:p>
          <a:p>
            <a:r>
              <a:rPr lang="en-GB" dirty="0"/>
              <a:t>Title Paragraph</a:t>
            </a:r>
          </a:p>
          <a:p>
            <a:pPr lvl="1"/>
            <a:r>
              <a:rPr lang="en-GB" dirty="0"/>
              <a:t>Del </a:t>
            </a:r>
            <a:r>
              <a:rPr lang="en-GB" dirty="0" err="1"/>
              <a:t>imeni</a:t>
            </a:r>
            <a:r>
              <a:rPr lang="en-GB" dirty="0"/>
              <a:t> </a:t>
            </a:r>
            <a:r>
              <a:rPr lang="en-GB" dirty="0" err="1"/>
              <a:t>rerspedis</a:t>
            </a:r>
            <a:r>
              <a:rPr lang="en-GB" dirty="0"/>
              <a:t> </a:t>
            </a:r>
            <a:r>
              <a:rPr lang="en-GB" dirty="0" err="1"/>
              <a:t>acepudamus</a:t>
            </a:r>
            <a:r>
              <a:rPr lang="en-GB" dirty="0"/>
              <a:t> </a:t>
            </a:r>
            <a:r>
              <a:rPr lang="en-GB" dirty="0" err="1"/>
              <a:t>deni</a:t>
            </a:r>
            <a:r>
              <a:rPr lang="en-GB" dirty="0"/>
              <a:t> core, is </a:t>
            </a:r>
            <a:r>
              <a:rPr lang="en-GB" dirty="0" err="1"/>
              <a:t>coruptibus</a:t>
            </a:r>
            <a:r>
              <a:rPr lang="en-GB" dirty="0"/>
              <a:t> </a:t>
            </a:r>
            <a:r>
              <a:rPr lang="en-GB" dirty="0" err="1"/>
              <a:t>nimaxim</a:t>
            </a:r>
            <a:endParaRPr lang="en-GB" dirty="0"/>
          </a:p>
          <a:p>
            <a:pPr lvl="1"/>
            <a:r>
              <a:rPr lang="en-GB" dirty="0" err="1"/>
              <a:t>faceatium</a:t>
            </a:r>
            <a:r>
              <a:rPr lang="en-GB" dirty="0"/>
              <a:t> et </a:t>
            </a:r>
            <a:r>
              <a:rPr lang="en-GB" dirty="0" err="1"/>
              <a:t>entorem</a:t>
            </a:r>
            <a:r>
              <a:rPr lang="en-GB" dirty="0"/>
              <a:t> </a:t>
            </a:r>
            <a:r>
              <a:rPr lang="en-GB" dirty="0" err="1"/>
              <a:t>doluptatis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od </a:t>
            </a:r>
            <a:r>
              <a:rPr lang="en-GB" dirty="0" err="1"/>
              <a:t>modicia</a:t>
            </a:r>
            <a:r>
              <a:rPr lang="en-GB" dirty="0"/>
              <a:t> </a:t>
            </a:r>
            <a:r>
              <a:rPr lang="en-GB" dirty="0" err="1"/>
              <a:t>plabore</a:t>
            </a:r>
            <a:r>
              <a:rPr lang="en-GB" dirty="0"/>
              <a:t> </a:t>
            </a:r>
            <a:r>
              <a:rPr lang="en-GB" dirty="0" err="1"/>
              <a:t>dolupta</a:t>
            </a:r>
            <a:r>
              <a:rPr lang="en-GB" dirty="0"/>
              <a:t> </a:t>
            </a:r>
            <a:r>
              <a:rPr lang="en-GB" dirty="0" err="1"/>
              <a:t>erferferum</a:t>
            </a:r>
            <a:endParaRPr lang="en-GB" dirty="0"/>
          </a:p>
          <a:p>
            <a:pPr lvl="1"/>
            <a:r>
              <a:rPr lang="en-GB" dirty="0" err="1"/>
              <a:t>raesed</a:t>
            </a:r>
            <a:r>
              <a:rPr lang="en-GB" dirty="0"/>
              <a:t> que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iberfer</a:t>
            </a:r>
            <a:r>
              <a:rPr lang="en-GB" dirty="0"/>
              <a:t> </a:t>
            </a:r>
            <a:r>
              <a:rPr lang="en-GB" dirty="0" err="1"/>
              <a:t>chicabores</a:t>
            </a:r>
            <a:r>
              <a:rPr lang="en-GB" dirty="0"/>
              <a:t> </a:t>
            </a:r>
            <a:r>
              <a:rPr lang="en-GB" dirty="0" err="1"/>
              <a:t>niae</a:t>
            </a:r>
            <a:r>
              <a:rPr lang="en-GB" dirty="0"/>
              <a:t> sunt </a:t>
            </a:r>
            <a:r>
              <a:rPr lang="en-GB" dirty="0" err="1"/>
              <a:t>fuga</a:t>
            </a:r>
            <a:r>
              <a:rPr lang="en-GB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1D247E-6ACD-2743-A12F-CDA987302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F8C8C7-1933-F545-AFBF-EBF80A98606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C355BC-9359-4E49-A71E-583C775BEB3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02D20D-4267-6B4C-914B-9DB2FB5A0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Fuel consumption [1/100]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52310-7049-5842-ABAF-0F43DECFADC3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Fuel consumption [1/100]</a:t>
            </a:r>
          </a:p>
        </p:txBody>
      </p: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6C774EBF-DC72-194E-BBDA-DB9C5183D9C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301" r="301"/>
          <a:stretch>
            <a:fillRect/>
          </a:stretch>
        </p:blipFill>
        <p:spPr/>
      </p:pic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CA67A852-D523-F840-8CA9-A722A61850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549" b="549"/>
          <a:stretch>
            <a:fillRect/>
          </a:stretch>
        </p:blipFill>
        <p:spPr/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CE735A49-7302-5D45-8262-29E5064203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549" b="549"/>
          <a:stretch>
            <a:fillRect/>
          </a:stretch>
        </p:blipFill>
        <p:spPr/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2FC10122-18EB-B34C-B90C-D744C1ADB3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301" r="301"/>
          <a:stretch>
            <a:fillRect/>
          </a:stretch>
        </p:blipFill>
        <p:spPr/>
      </p:pic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695735E4-725C-EC48-A54A-459FAC57594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549" b="549"/>
          <a:stretch>
            <a:fillRect/>
          </a:stretch>
        </p:blipFill>
        <p:spPr/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6E3D1D5-3F17-1545-ADC3-8C54C6F8756C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1170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D502947-501D-8B48-9B3A-6E8084573F7F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en-US" dirty="0"/>
              <a:t>1160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60E07E0-1C3C-DB41-A0AB-3D0EEFA936F8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/>
              <a:t>1150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1202137-2F9A-3448-9978-8C64F6ACF197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/>
              <a:t>1140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D46BD34-44F0-C34B-98E7-9C96FE783FF5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F7AC4FB-88A4-944F-B2CF-CC8399860B85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29A3449-66A9-7844-9FF2-BE40DCCB1223}"/>
              </a:ext>
            </a:extLst>
          </p:cNvPr>
          <p:cNvSpPr>
            <a:spLocks noGrp="1"/>
          </p:cNvSpPr>
          <p:nvPr>
            <p:ph type="body" sz="half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9B8215D-D921-E242-9B31-47B68B44734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solidFill>
            <a:schemeClr val="accent1"/>
          </a:solidFill>
        </p:spPr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719AA87-0B95-5443-B91B-6FE75B1CABB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179B6D0-B8E8-8045-BEB3-C5CDFA24F2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0BECE12-A7CB-6447-B4A1-594E56400592}"/>
              </a:ext>
            </a:extLst>
          </p:cNvPr>
          <p:cNvSpPr>
            <a:spLocks noGrp="1"/>
          </p:cNvSpPr>
          <p:nvPr>
            <p:ph type="body" sz="half" idx="27"/>
          </p:nvPr>
        </p:nvSpPr>
        <p:spPr/>
        <p:txBody>
          <a:bodyPr/>
          <a:lstStyle/>
          <a:p>
            <a:r>
              <a:rPr lang="en-US" dirty="0"/>
              <a:t>1151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93EC80F-E9E5-FB4F-8BC8-027F52286EC0}"/>
              </a:ext>
            </a:extLst>
          </p:cNvPr>
          <p:cNvSpPr>
            <a:spLocks noGrp="1"/>
          </p:cNvSpPr>
          <p:nvPr>
            <p:ph type="body" sz="half" idx="28"/>
          </p:nvPr>
        </p:nvSpPr>
        <p:spPr/>
        <p:txBody>
          <a:bodyPr/>
          <a:lstStyle/>
          <a:p>
            <a:r>
              <a:rPr lang="en-US" dirty="0"/>
              <a:t>1154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1EE61852-3E60-0A44-84CB-5576E3BC3214}"/>
              </a:ext>
            </a:extLst>
          </p:cNvPr>
          <p:cNvSpPr>
            <a:spLocks noGrp="1"/>
          </p:cNvSpPr>
          <p:nvPr>
            <p:ph type="body" sz="half" idx="29"/>
          </p:nvPr>
        </p:nvSpPr>
        <p:spPr/>
        <p:txBody>
          <a:bodyPr/>
          <a:lstStyle/>
          <a:p>
            <a:r>
              <a:rPr lang="en-US" dirty="0"/>
              <a:t>1157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23871DD-496C-214A-BE63-3736CF39D1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5151384"/>
              </p:ext>
            </p:extLst>
          </p:nvPr>
        </p:nvGraphicFramePr>
        <p:xfrm>
          <a:off x="5808197" y="1092893"/>
          <a:ext cx="3792661" cy="2528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0808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77B87F3-FD12-3546-A085-689E7422D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865EAB-3B52-F245-B900-DA17738955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1" y="2270125"/>
            <a:ext cx="2546350" cy="2308324"/>
          </a:xfrm>
        </p:spPr>
        <p:txBody>
          <a:bodyPr/>
          <a:lstStyle/>
          <a:p>
            <a:pPr lvl="1"/>
            <a:r>
              <a:rPr lang="en-GB" dirty="0"/>
              <a:t>Nobis et, int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licabor</a:t>
            </a:r>
            <a:r>
              <a:rPr lang="en-GB" dirty="0"/>
              <a:t> </a:t>
            </a:r>
            <a:r>
              <a:rPr lang="en-GB" dirty="0" err="1"/>
              <a:t>resti</a:t>
            </a:r>
            <a:endParaRPr lang="en-GB" dirty="0"/>
          </a:p>
          <a:p>
            <a:pPr lvl="1"/>
            <a:r>
              <a:rPr lang="en-GB" dirty="0" err="1"/>
              <a:t>occum</a:t>
            </a:r>
            <a:r>
              <a:rPr lang="en-GB" dirty="0"/>
              <a:t> nus, </a:t>
            </a:r>
            <a:r>
              <a:rPr lang="en-GB" dirty="0" err="1"/>
              <a:t>seque</a:t>
            </a:r>
            <a:r>
              <a:rPr lang="en-GB" dirty="0"/>
              <a:t> pa </a:t>
            </a:r>
            <a:r>
              <a:rPr lang="en-GB" dirty="0" err="1"/>
              <a:t>quidelit</a:t>
            </a:r>
            <a:r>
              <a:rPr lang="en-GB" dirty="0"/>
              <a:t> </a:t>
            </a:r>
            <a:r>
              <a:rPr lang="en-GB" dirty="0" err="1"/>
              <a:t>lati</a:t>
            </a:r>
            <a:endParaRPr lang="en-GB" dirty="0"/>
          </a:p>
          <a:p>
            <a:pPr lvl="1"/>
            <a:r>
              <a:rPr lang="en-GB" dirty="0" err="1"/>
              <a:t>omnihit</a:t>
            </a:r>
            <a:r>
              <a:rPr lang="en-GB" dirty="0"/>
              <a:t> </a:t>
            </a:r>
            <a:r>
              <a:rPr lang="en-GB" dirty="0" err="1"/>
              <a:t>abore</a:t>
            </a:r>
            <a:r>
              <a:rPr lang="en-GB" dirty="0"/>
              <a:t> </a:t>
            </a:r>
            <a:r>
              <a:rPr lang="en-GB" dirty="0" err="1"/>
              <a:t>peritaquam</a:t>
            </a:r>
            <a:endParaRPr lang="en-GB" dirty="0"/>
          </a:p>
          <a:p>
            <a:pPr lvl="1"/>
            <a:r>
              <a:rPr lang="en-GB" dirty="0" err="1"/>
              <a:t>reroratquis</a:t>
            </a:r>
            <a:r>
              <a:rPr lang="en-GB" dirty="0"/>
              <a:t> </a:t>
            </a:r>
            <a:r>
              <a:rPr lang="en-GB" dirty="0" err="1"/>
              <a:t>sam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consequ</a:t>
            </a:r>
            <a:endParaRPr lang="en-GB" dirty="0"/>
          </a:p>
          <a:p>
            <a:pPr lvl="1"/>
            <a:r>
              <a:rPr lang="en-GB" dirty="0" err="1"/>
              <a:t>odipient</a:t>
            </a:r>
            <a:r>
              <a:rPr lang="en-GB" dirty="0"/>
              <a:t> quid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excernam</a:t>
            </a:r>
            <a:endParaRPr lang="en-GB" dirty="0"/>
          </a:p>
          <a:p>
            <a:pPr lvl="1"/>
            <a:r>
              <a:rPr lang="en-GB" dirty="0" err="1"/>
              <a:t>ipsunt</a:t>
            </a:r>
            <a:r>
              <a:rPr lang="en-GB" dirty="0"/>
              <a:t> que </a:t>
            </a:r>
            <a:r>
              <a:rPr lang="en-GB" dirty="0" err="1"/>
              <a:t>lautemo</a:t>
            </a:r>
            <a:r>
              <a:rPr lang="en-GB" dirty="0"/>
              <a:t> </a:t>
            </a:r>
            <a:r>
              <a:rPr lang="en-GB" dirty="0" err="1"/>
              <a:t>voluptaquiae</a:t>
            </a:r>
            <a:endParaRPr lang="en-GB" dirty="0"/>
          </a:p>
          <a:p>
            <a:pPr lvl="1"/>
            <a:r>
              <a:rPr lang="en-GB" dirty="0" err="1"/>
              <a:t>voluptat</a:t>
            </a:r>
            <a:r>
              <a:rPr lang="en-GB" dirty="0"/>
              <a:t> </a:t>
            </a:r>
            <a:r>
              <a:rPr lang="en-GB" dirty="0" err="1"/>
              <a:t>fuga</a:t>
            </a:r>
            <a:r>
              <a:rPr lang="en-GB" dirty="0"/>
              <a:t>.</a:t>
            </a:r>
          </a:p>
          <a:p>
            <a:r>
              <a:rPr lang="en-GB" dirty="0"/>
              <a:t>Title Paragraph</a:t>
            </a:r>
          </a:p>
          <a:p>
            <a:pPr lvl="1"/>
            <a:r>
              <a:rPr lang="en-GB" dirty="0"/>
              <a:t>Del </a:t>
            </a:r>
            <a:r>
              <a:rPr lang="en-GB" dirty="0" err="1"/>
              <a:t>imeni</a:t>
            </a:r>
            <a:r>
              <a:rPr lang="en-GB" dirty="0"/>
              <a:t> </a:t>
            </a:r>
            <a:r>
              <a:rPr lang="en-GB" dirty="0" err="1"/>
              <a:t>rerspedis</a:t>
            </a:r>
            <a:r>
              <a:rPr lang="en-GB" dirty="0"/>
              <a:t> </a:t>
            </a:r>
            <a:r>
              <a:rPr lang="en-GB" dirty="0" err="1"/>
              <a:t>acepudamus</a:t>
            </a:r>
            <a:endParaRPr lang="en-GB" dirty="0"/>
          </a:p>
          <a:p>
            <a:pPr lvl="1"/>
            <a:r>
              <a:rPr lang="en-GB" dirty="0" err="1"/>
              <a:t>deni</a:t>
            </a:r>
            <a:r>
              <a:rPr lang="en-GB" dirty="0"/>
              <a:t> core, is </a:t>
            </a:r>
            <a:r>
              <a:rPr lang="en-GB" dirty="0" err="1"/>
              <a:t>coruptibus</a:t>
            </a:r>
            <a:r>
              <a:rPr lang="en-GB" dirty="0"/>
              <a:t> </a:t>
            </a:r>
            <a:r>
              <a:rPr lang="en-GB" dirty="0" err="1"/>
              <a:t>nimaxim</a:t>
            </a:r>
            <a:endParaRPr lang="en-GB" dirty="0"/>
          </a:p>
          <a:p>
            <a:pPr lvl="1"/>
            <a:r>
              <a:rPr lang="en-GB" dirty="0" err="1"/>
              <a:t>faceatium</a:t>
            </a:r>
            <a:r>
              <a:rPr lang="en-GB" dirty="0"/>
              <a:t> et </a:t>
            </a:r>
            <a:r>
              <a:rPr lang="en-GB" dirty="0" err="1"/>
              <a:t>entorem</a:t>
            </a:r>
            <a:r>
              <a:rPr lang="en-GB" dirty="0"/>
              <a:t> </a:t>
            </a:r>
            <a:r>
              <a:rPr lang="en-GB" dirty="0" err="1"/>
              <a:t>doluptatis</a:t>
            </a:r>
            <a:endParaRPr lang="en-GB" dirty="0"/>
          </a:p>
          <a:p>
            <a:pPr lvl="1"/>
            <a:r>
              <a:rPr lang="en-GB" dirty="0" err="1"/>
              <a:t>si</a:t>
            </a:r>
            <a:r>
              <a:rPr lang="en-GB" dirty="0"/>
              <a:t> od </a:t>
            </a:r>
            <a:r>
              <a:rPr lang="en-GB" dirty="0" err="1"/>
              <a:t>modicia</a:t>
            </a:r>
            <a:r>
              <a:rPr lang="en-GB" dirty="0"/>
              <a:t> </a:t>
            </a:r>
            <a:r>
              <a:rPr lang="en-GB" dirty="0" err="1"/>
              <a:t>plabore</a:t>
            </a:r>
            <a:r>
              <a:rPr lang="en-GB" dirty="0"/>
              <a:t> </a:t>
            </a:r>
            <a:r>
              <a:rPr lang="en-GB" dirty="0" err="1"/>
              <a:t>dolupta</a:t>
            </a:r>
            <a:r>
              <a:rPr lang="en-GB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03D3F-0B60-564F-AFF3-0EC8EE453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F8C8C7-1933-F545-AFBF-EBF80A98606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5F606DD-7430-F24B-AABF-3C24D152461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1239FF49-4141-324A-AF4F-BF1FD43F8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46460"/>
              </p:ext>
            </p:extLst>
          </p:nvPr>
        </p:nvGraphicFramePr>
        <p:xfrm>
          <a:off x="3409950" y="2303795"/>
          <a:ext cx="8197849" cy="24288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0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7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77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6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602">
                <a:tc gridSpan="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250" b="1" spc="-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On </a:t>
                      </a:r>
                      <a:r>
                        <a:rPr sz="1250" b="1" spc="-1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Purchase </a:t>
                      </a:r>
                      <a:r>
                        <a:rPr sz="1250" b="1" spc="-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of 4</a:t>
                      </a:r>
                      <a:r>
                        <a:rPr sz="1250" b="1" spc="114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250" b="1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tyres</a:t>
                      </a:r>
                      <a:endParaRPr sz="1250" dirty="0">
                        <a:latin typeface="Arial Black"/>
                        <a:cs typeface="Arial Black"/>
                      </a:endParaRPr>
                    </a:p>
                  </a:txBody>
                  <a:tcPr marL="0" marR="0" marT="175260" marB="0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668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1250" b="1" spc="-10" dirty="0">
                          <a:solidFill>
                            <a:schemeClr val="tx1"/>
                          </a:solidFill>
                          <a:latin typeface="Arial Black"/>
                          <a:cs typeface="Arial Black"/>
                        </a:rPr>
                        <a:t>Tyre</a:t>
                      </a:r>
                      <a:endParaRPr sz="1250" dirty="0">
                        <a:solidFill>
                          <a:schemeClr val="tx1"/>
                        </a:solidFill>
                        <a:latin typeface="Arial Black"/>
                        <a:cs typeface="Arial Black"/>
                      </a:endParaRPr>
                    </a:p>
                  </a:txBody>
                  <a:tcPr marL="0" marR="0" marT="104775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2065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lang="en-GB" sz="1250" b="1" spc="-5" dirty="0">
                          <a:solidFill>
                            <a:schemeClr val="tx1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endParaRPr sz="1250" dirty="0">
                        <a:solidFill>
                          <a:schemeClr val="tx1"/>
                        </a:solidFill>
                        <a:latin typeface="Arial Black"/>
                        <a:cs typeface="Arial Black"/>
                      </a:endParaRPr>
                    </a:p>
                  </a:txBody>
                  <a:tcPr marL="0" marR="0" marT="10477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1250" b="1" spc="-35" dirty="0">
                          <a:solidFill>
                            <a:schemeClr val="tx1"/>
                          </a:solidFill>
                          <a:latin typeface="Arial Black"/>
                          <a:cs typeface="Arial Black"/>
                        </a:rPr>
                        <a:t>LNAC</a:t>
                      </a:r>
                      <a:endParaRPr sz="1250" dirty="0">
                        <a:solidFill>
                          <a:schemeClr val="tx1"/>
                        </a:solidFill>
                        <a:latin typeface="Arial Black"/>
                        <a:cs typeface="Arial Black"/>
                      </a:endParaRPr>
                    </a:p>
                  </a:txBody>
                  <a:tcPr marL="0" marR="0" marT="10477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250" b="1" spc="15" dirty="0">
                          <a:solidFill>
                            <a:schemeClr val="tx1"/>
                          </a:solidFill>
                          <a:latin typeface="Arial Black"/>
                          <a:cs typeface="Arial Black"/>
                        </a:rPr>
                        <a:t>Apterra</a:t>
                      </a:r>
                      <a:endParaRPr sz="1250" dirty="0">
                        <a:solidFill>
                          <a:schemeClr val="tx1"/>
                        </a:solidFill>
                        <a:latin typeface="Arial Black"/>
                        <a:cs typeface="Arial Black"/>
                      </a:endParaRPr>
                    </a:p>
                  </a:txBody>
                  <a:tcPr marL="0" marR="0" marT="10541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250" b="1" spc="-35" dirty="0">
                          <a:solidFill>
                            <a:schemeClr val="tx1"/>
                          </a:solidFill>
                          <a:latin typeface="Arial Black"/>
                          <a:cs typeface="Arial Black"/>
                        </a:rPr>
                        <a:t>PCLT</a:t>
                      </a:r>
                      <a:endParaRPr sz="1250" dirty="0">
                        <a:solidFill>
                          <a:schemeClr val="tx1"/>
                        </a:solidFill>
                        <a:latin typeface="Arial Black"/>
                        <a:cs typeface="Arial Black"/>
                      </a:endParaRPr>
                    </a:p>
                  </a:txBody>
                  <a:tcPr marL="0" marR="0" marT="10541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250" b="1" spc="5" dirty="0">
                          <a:solidFill>
                            <a:schemeClr val="tx1"/>
                          </a:solidFill>
                          <a:latin typeface="Arial Black"/>
                          <a:cs typeface="Arial Black"/>
                        </a:rPr>
                        <a:t>Apire</a:t>
                      </a:r>
                      <a:endParaRPr sz="1250">
                        <a:solidFill>
                          <a:schemeClr val="tx1"/>
                        </a:solidFill>
                        <a:latin typeface="Arial Black"/>
                        <a:cs typeface="Arial Black"/>
                      </a:endParaRPr>
                    </a:p>
                  </a:txBody>
                  <a:tcPr marL="0" marR="0" marT="10604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647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250" spc="-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Rim</a:t>
                      </a:r>
                      <a:r>
                        <a:rPr sz="1250" spc="-2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647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50" spc="-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Rim</a:t>
                      </a:r>
                      <a:r>
                        <a:rPr sz="1250" spc="-2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647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spc="-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Rim</a:t>
                      </a:r>
                      <a:r>
                        <a:rPr sz="1250" spc="-2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647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50" spc="-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Rim</a:t>
                      </a:r>
                      <a:r>
                        <a:rPr sz="1250" spc="-2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217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948D4E-385B-C546-A045-84EFE096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3E64C-2285-714C-9BDC-4449AAECE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F8C8C7-1933-F545-AFBF-EBF80A98606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D4119B-A1EC-F341-A539-DD89D7A4B09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252137-9FAF-014A-8EF8-22CC70F9ACF2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GB" dirty="0"/>
              <a:t>Nobis et, int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licabor</a:t>
            </a:r>
            <a:r>
              <a:rPr lang="en-GB" dirty="0"/>
              <a:t> </a:t>
            </a:r>
            <a:r>
              <a:rPr lang="en-GB" dirty="0" err="1"/>
              <a:t>resti</a:t>
            </a:r>
            <a:r>
              <a:rPr lang="en-GB" dirty="0"/>
              <a:t> </a:t>
            </a:r>
            <a:r>
              <a:rPr lang="en-GB" dirty="0" err="1"/>
              <a:t>occum</a:t>
            </a:r>
            <a:r>
              <a:rPr lang="en-GB" dirty="0"/>
              <a:t> nus, </a:t>
            </a:r>
            <a:r>
              <a:rPr lang="en-GB" dirty="0" err="1"/>
              <a:t>seque</a:t>
            </a:r>
            <a:r>
              <a:rPr lang="en-GB" dirty="0"/>
              <a:t> pa </a:t>
            </a:r>
            <a:r>
              <a:rPr lang="en-GB" dirty="0" err="1"/>
              <a:t>quidelit</a:t>
            </a:r>
            <a:r>
              <a:rPr lang="en-GB" dirty="0"/>
              <a:t> </a:t>
            </a:r>
            <a:r>
              <a:rPr lang="en-GB" dirty="0" err="1"/>
              <a:t>lati</a:t>
            </a:r>
            <a:endParaRPr lang="en-GB" dirty="0"/>
          </a:p>
          <a:p>
            <a:r>
              <a:rPr lang="en-GB" dirty="0" err="1"/>
              <a:t>Omnihit</a:t>
            </a:r>
            <a:r>
              <a:rPr lang="en-GB" dirty="0"/>
              <a:t> </a:t>
            </a:r>
            <a:r>
              <a:rPr lang="en-GB" dirty="0" err="1"/>
              <a:t>abore</a:t>
            </a:r>
            <a:r>
              <a:rPr lang="en-GB" dirty="0"/>
              <a:t> </a:t>
            </a:r>
            <a:r>
              <a:rPr lang="en-GB" dirty="0" err="1"/>
              <a:t>peritaquam</a:t>
            </a:r>
            <a:r>
              <a:rPr lang="en-GB" dirty="0"/>
              <a:t> </a:t>
            </a:r>
            <a:r>
              <a:rPr lang="en-GB" dirty="0" err="1"/>
              <a:t>reroratquis</a:t>
            </a:r>
            <a:r>
              <a:rPr lang="en-GB" dirty="0"/>
              <a:t> </a:t>
            </a:r>
            <a:r>
              <a:rPr lang="en-GB" dirty="0" err="1"/>
              <a:t>sam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odipient</a:t>
            </a:r>
            <a:r>
              <a:rPr lang="en-GB" dirty="0"/>
              <a:t> quid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excernam</a:t>
            </a:r>
            <a:r>
              <a:rPr lang="en-GB" dirty="0"/>
              <a:t> </a:t>
            </a:r>
            <a:r>
              <a:rPr lang="en-GB" dirty="0" err="1"/>
              <a:t>ipsunt</a:t>
            </a:r>
            <a:r>
              <a:rPr lang="en-GB" dirty="0"/>
              <a:t> que </a:t>
            </a:r>
            <a:r>
              <a:rPr lang="en-GB" dirty="0" err="1"/>
              <a:t>lautemo</a:t>
            </a:r>
            <a:r>
              <a:rPr lang="en-GB" dirty="0"/>
              <a:t>.</a:t>
            </a:r>
          </a:p>
          <a:p>
            <a:r>
              <a:rPr lang="en-GB" dirty="0"/>
              <a:t>Nobis et, int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licabor</a:t>
            </a:r>
            <a:r>
              <a:rPr lang="en-GB" dirty="0"/>
              <a:t> </a:t>
            </a:r>
            <a:r>
              <a:rPr lang="en-GB" dirty="0" err="1"/>
              <a:t>resti</a:t>
            </a:r>
            <a:r>
              <a:rPr lang="en-GB" dirty="0"/>
              <a:t> </a:t>
            </a:r>
            <a:r>
              <a:rPr lang="en-GB" dirty="0" err="1"/>
              <a:t>occum</a:t>
            </a:r>
            <a:r>
              <a:rPr lang="en-GB" dirty="0"/>
              <a:t> nus, </a:t>
            </a:r>
            <a:r>
              <a:rPr lang="en-GB" dirty="0" err="1"/>
              <a:t>seque</a:t>
            </a:r>
            <a:r>
              <a:rPr lang="en-GB" dirty="0"/>
              <a:t> pa </a:t>
            </a:r>
            <a:r>
              <a:rPr lang="en-GB" dirty="0" err="1"/>
              <a:t>quidelit</a:t>
            </a:r>
            <a:r>
              <a:rPr lang="en-GB" dirty="0"/>
              <a:t> </a:t>
            </a:r>
            <a:r>
              <a:rPr lang="en-GB" dirty="0" err="1"/>
              <a:t>lati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850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867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30A8-5027-5340-9D5F-C78F43208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900" y="3030319"/>
            <a:ext cx="8204200" cy="76944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6101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30A8-5027-5340-9D5F-C78F43208E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3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8F7427-20DA-BB40-B326-59041B90F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F8C8C7-1933-F545-AFBF-EBF80A98606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A2E-5536-4042-AB86-295C8238A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Content Page Title 1</a:t>
            </a:r>
          </a:p>
          <a:p>
            <a:r>
              <a:rPr lang="en-GB" dirty="0"/>
              <a:t>Content Page Title 2</a:t>
            </a:r>
          </a:p>
          <a:p>
            <a:r>
              <a:rPr lang="en-GB" dirty="0"/>
              <a:t>Content Page Title 3</a:t>
            </a:r>
          </a:p>
          <a:p>
            <a:r>
              <a:rPr lang="en-GB" dirty="0"/>
              <a:t>Content Page Title 4</a:t>
            </a:r>
          </a:p>
          <a:p>
            <a:r>
              <a:rPr lang="en-GB" dirty="0"/>
              <a:t>Content Page Title 5</a:t>
            </a:r>
          </a:p>
          <a:p>
            <a:r>
              <a:rPr lang="en-GB" dirty="0"/>
              <a:t>Content Page Title 6</a:t>
            </a:r>
          </a:p>
          <a:p>
            <a:r>
              <a:rPr lang="en-GB" dirty="0"/>
              <a:t>Content Page Title 7</a:t>
            </a:r>
          </a:p>
        </p:txBody>
      </p:sp>
    </p:spTree>
    <p:extLst>
      <p:ext uri="{BB962C8B-B14F-4D97-AF65-F5344CB8AC3E}">
        <p14:creationId xmlns:p14="http://schemas.microsoft.com/office/powerpoint/2010/main" val="385650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FA64CC9-2799-6F4F-BB32-99D557E8B6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387427-45DE-0748-A481-8DE4B4F51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D47606-A90C-9E49-B84F-EE89AEC846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Title Paragraph</a:t>
            </a:r>
          </a:p>
          <a:p>
            <a:pPr lvl="1"/>
            <a:r>
              <a:rPr lang="en-GB" dirty="0"/>
              <a:t>Nobis et, int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licabor</a:t>
            </a:r>
            <a:r>
              <a:rPr lang="en-GB" dirty="0"/>
              <a:t> </a:t>
            </a:r>
            <a:r>
              <a:rPr lang="en-GB" dirty="0" err="1"/>
              <a:t>resti</a:t>
            </a:r>
            <a:r>
              <a:rPr lang="en-GB" dirty="0"/>
              <a:t> </a:t>
            </a:r>
            <a:r>
              <a:rPr lang="en-GB" dirty="0" err="1"/>
              <a:t>occum</a:t>
            </a:r>
            <a:r>
              <a:rPr lang="en-GB" dirty="0"/>
              <a:t> nus, </a:t>
            </a:r>
            <a:r>
              <a:rPr lang="en-GB" dirty="0" err="1"/>
              <a:t>seque</a:t>
            </a:r>
            <a:r>
              <a:rPr lang="en-GB" dirty="0"/>
              <a:t> pa </a:t>
            </a:r>
            <a:r>
              <a:rPr lang="en-GB" dirty="0" err="1"/>
              <a:t>quidelit</a:t>
            </a:r>
            <a:r>
              <a:rPr lang="en-GB" dirty="0"/>
              <a:t> </a:t>
            </a:r>
            <a:r>
              <a:rPr lang="en-GB" dirty="0" err="1"/>
              <a:t>lati</a:t>
            </a:r>
            <a:endParaRPr lang="en-GB" dirty="0"/>
          </a:p>
          <a:p>
            <a:pPr lvl="1"/>
            <a:r>
              <a:rPr lang="en-GB" dirty="0" err="1"/>
              <a:t>omnihit</a:t>
            </a:r>
            <a:r>
              <a:rPr lang="en-GB" dirty="0"/>
              <a:t> </a:t>
            </a:r>
            <a:r>
              <a:rPr lang="en-GB" dirty="0" err="1"/>
              <a:t>abore</a:t>
            </a:r>
            <a:r>
              <a:rPr lang="en-GB" dirty="0"/>
              <a:t> </a:t>
            </a:r>
            <a:r>
              <a:rPr lang="en-GB" dirty="0" err="1"/>
              <a:t>peritaquam</a:t>
            </a:r>
            <a:r>
              <a:rPr lang="en-GB" dirty="0"/>
              <a:t> </a:t>
            </a:r>
            <a:r>
              <a:rPr lang="en-GB" dirty="0" err="1"/>
              <a:t>reroratquis</a:t>
            </a:r>
            <a:r>
              <a:rPr lang="en-GB" dirty="0"/>
              <a:t> </a:t>
            </a:r>
            <a:r>
              <a:rPr lang="en-GB" dirty="0" err="1"/>
              <a:t>sam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odipient</a:t>
            </a:r>
            <a:r>
              <a:rPr lang="en-GB" dirty="0"/>
              <a:t> quid </a:t>
            </a:r>
            <a:r>
              <a:rPr lang="en-GB" dirty="0" err="1"/>
              <a:t>eum</a:t>
            </a:r>
            <a:endParaRPr lang="en-GB" dirty="0"/>
          </a:p>
          <a:p>
            <a:pPr lvl="1"/>
            <a:r>
              <a:rPr lang="en-GB" dirty="0" err="1"/>
              <a:t>excernam</a:t>
            </a:r>
            <a:r>
              <a:rPr lang="en-GB" dirty="0"/>
              <a:t> </a:t>
            </a:r>
            <a:r>
              <a:rPr lang="en-GB" dirty="0" err="1"/>
              <a:t>ipsunt</a:t>
            </a:r>
            <a:r>
              <a:rPr lang="en-GB" dirty="0"/>
              <a:t> que </a:t>
            </a:r>
            <a:r>
              <a:rPr lang="en-GB" dirty="0" err="1"/>
              <a:t>lautemo</a:t>
            </a:r>
            <a:r>
              <a:rPr lang="en-GB" dirty="0"/>
              <a:t> </a:t>
            </a:r>
            <a:r>
              <a:rPr lang="en-GB" dirty="0" err="1"/>
              <a:t>voluptaquiae</a:t>
            </a:r>
            <a:r>
              <a:rPr lang="en-GB" dirty="0"/>
              <a:t> </a:t>
            </a:r>
            <a:r>
              <a:rPr lang="en-GB" dirty="0" err="1"/>
              <a:t>voluptat</a:t>
            </a:r>
            <a:r>
              <a:rPr lang="en-GB" dirty="0"/>
              <a:t> </a:t>
            </a:r>
            <a:r>
              <a:rPr lang="en-GB" dirty="0" err="1"/>
              <a:t>fuga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"Qui </a:t>
            </a:r>
            <a:r>
              <a:rPr lang="en-GB" dirty="0" err="1"/>
              <a:t>occae</a:t>
            </a:r>
            <a:r>
              <a:rPr lang="en-GB" dirty="0"/>
              <a:t>. </a:t>
            </a:r>
            <a:r>
              <a:rPr lang="en-GB" dirty="0" err="1"/>
              <a:t>Erorest</a:t>
            </a:r>
            <a:r>
              <a:rPr lang="en-GB" dirty="0"/>
              <a:t>, </a:t>
            </a:r>
            <a:r>
              <a:rPr lang="en-GB" dirty="0" err="1"/>
              <a:t>tet</a:t>
            </a:r>
            <a:r>
              <a:rPr lang="en-GB" dirty="0"/>
              <a:t> lam,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tem</a:t>
            </a:r>
            <a:r>
              <a:rPr lang="en-GB" dirty="0"/>
              <a:t> </a:t>
            </a:r>
            <a:r>
              <a:rPr lang="en-GB" dirty="0" err="1"/>
              <a:t>nulparum</a:t>
            </a:r>
            <a:r>
              <a:rPr lang="en-GB" dirty="0"/>
              <a:t> </a:t>
            </a:r>
            <a:r>
              <a:rPr lang="en-GB" dirty="0" err="1"/>
              <a:t>dit</a:t>
            </a:r>
            <a:r>
              <a:rPr lang="en-GB" dirty="0"/>
              <a:t> am, </a:t>
            </a:r>
            <a:r>
              <a:rPr lang="en-GB" dirty="0" err="1"/>
              <a:t>consecae</a:t>
            </a:r>
            <a:r>
              <a:rPr lang="en-GB" dirty="0"/>
              <a:t> </a:t>
            </a:r>
            <a:r>
              <a:rPr lang="en-GB" dirty="0" err="1"/>
              <a:t>quiam</a:t>
            </a:r>
            <a:r>
              <a:rPr lang="en-GB" dirty="0"/>
              <a:t> </a:t>
            </a:r>
            <a:r>
              <a:rPr lang="en-GB" dirty="0" err="1"/>
              <a:t>faccus</a:t>
            </a:r>
            <a:r>
              <a:rPr lang="en-GB" dirty="0"/>
              <a:t> </a:t>
            </a:r>
            <a:r>
              <a:rPr lang="en-GB" dirty="0" err="1"/>
              <a:t>restia</a:t>
            </a:r>
            <a:r>
              <a:rPr lang="en-GB" dirty="0"/>
              <a:t> </a:t>
            </a:r>
            <a:r>
              <a:rPr lang="en-GB" dirty="0" err="1"/>
              <a:t>dusto</a:t>
            </a:r>
            <a:r>
              <a:rPr lang="en-GB" dirty="0"/>
              <a:t> </a:t>
            </a:r>
            <a:r>
              <a:rPr lang="en-GB" dirty="0" err="1"/>
              <a:t>molupta</a:t>
            </a:r>
            <a:r>
              <a:rPr lang="en-GB" dirty="0"/>
              <a:t> denim </a:t>
            </a:r>
            <a:r>
              <a:rPr lang="en-GB" dirty="0" err="1"/>
              <a:t>dem</a:t>
            </a:r>
            <a:r>
              <a:rPr lang="en-GB" dirty="0"/>
              <a:t> de </a:t>
            </a:r>
            <a:r>
              <a:rPr lang="en-GB" dirty="0" err="1"/>
              <a:t>nonsed</a:t>
            </a:r>
            <a:r>
              <a:rPr lang="en-GB" dirty="0"/>
              <a:t> </a:t>
            </a:r>
            <a:r>
              <a:rPr lang="en-GB" dirty="0" err="1"/>
              <a:t>quoditas</a:t>
            </a:r>
            <a:r>
              <a:rPr lang="en-GB" dirty="0"/>
              <a:t> </a:t>
            </a:r>
            <a:r>
              <a:rPr lang="en-GB" dirty="0" err="1"/>
              <a:t>illuptae</a:t>
            </a:r>
            <a:r>
              <a:rPr lang="en-GB" dirty="0"/>
              <a:t> </a:t>
            </a:r>
            <a:r>
              <a:rPr lang="en-GB" dirty="0" err="1"/>
              <a:t>nonsequi</a:t>
            </a:r>
            <a:r>
              <a:rPr lang="en-GB" dirty="0"/>
              <a:t> </a:t>
            </a:r>
            <a:r>
              <a:rPr lang="en-GB" dirty="0" err="1"/>
              <a:t>omnit</a:t>
            </a:r>
            <a:r>
              <a:rPr lang="en-GB" dirty="0"/>
              <a:t> qui </a:t>
            </a:r>
            <a:r>
              <a:rPr lang="en-GB" dirty="0" err="1"/>
              <a:t>rendant</a:t>
            </a:r>
            <a:r>
              <a:rPr lang="en-GB" dirty="0"/>
              <a:t> </a:t>
            </a:r>
            <a:r>
              <a:rPr lang="en-GB" dirty="0" err="1"/>
              <a:t>ullaut</a:t>
            </a:r>
            <a:r>
              <a:rPr lang="en-GB" dirty="0"/>
              <a:t> </a:t>
            </a:r>
            <a:r>
              <a:rPr lang="en-GB" dirty="0" err="1"/>
              <a:t>rectatque</a:t>
            </a:r>
            <a:r>
              <a:rPr lang="en-GB" dirty="0"/>
              <a:t> </a:t>
            </a:r>
            <a:r>
              <a:rPr lang="en-GB" dirty="0" err="1"/>
              <a:t>commolu</a:t>
            </a:r>
            <a:r>
              <a:rPr lang="en-GB" dirty="0"/>
              <a:t> </a:t>
            </a:r>
            <a:r>
              <a:rPr lang="en-GB" dirty="0" err="1"/>
              <a:t>ptatur</a:t>
            </a:r>
            <a:r>
              <a:rPr lang="en-GB" dirty="0"/>
              <a:t> </a:t>
            </a:r>
            <a:r>
              <a:rPr lang="en-GB" dirty="0" err="1"/>
              <a:t>adignis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dollabor</a:t>
            </a:r>
            <a:r>
              <a:rPr lang="en-GB" dirty="0"/>
              <a:t> </a:t>
            </a:r>
            <a:r>
              <a:rPr lang="en-GB" dirty="0" err="1"/>
              <a:t>atur</a:t>
            </a:r>
            <a:r>
              <a:rPr lang="en-GB" dirty="0"/>
              <a:t> </a:t>
            </a:r>
            <a:r>
              <a:rPr lang="en-GB" dirty="0" err="1"/>
              <a:t>aborios</a:t>
            </a:r>
            <a:r>
              <a:rPr lang="en-GB" dirty="0"/>
              <a:t> </a:t>
            </a:r>
            <a:r>
              <a:rPr lang="en-GB" dirty="0" err="1"/>
              <a:t>doluptat</a:t>
            </a:r>
            <a:r>
              <a:rPr lang="en-GB" dirty="0"/>
              <a:t> et </a:t>
            </a:r>
            <a:r>
              <a:rPr lang="en-GB" dirty="0" err="1"/>
              <a:t>optatum</a:t>
            </a:r>
            <a:r>
              <a:rPr lang="en-GB" dirty="0"/>
              <a:t> </a:t>
            </a:r>
            <a:r>
              <a:rPr lang="en-GB" dirty="0" err="1"/>
              <a:t>fugiam</a:t>
            </a:r>
            <a:r>
              <a:rPr lang="en-GB" dirty="0"/>
              <a:t> </a:t>
            </a:r>
            <a:r>
              <a:rPr lang="en-GB" dirty="0" err="1"/>
              <a:t>consed</a:t>
            </a:r>
            <a:r>
              <a:rPr lang="en-GB" dirty="0"/>
              <a:t> et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officidis</a:t>
            </a:r>
            <a:r>
              <a:rPr lang="en-GB" dirty="0"/>
              <a:t> </a:t>
            </a:r>
            <a:r>
              <a:rPr lang="en-GB" dirty="0" err="1"/>
              <a:t>voluptas</a:t>
            </a:r>
            <a:r>
              <a:rPr lang="en-GB" dirty="0"/>
              <a:t> </a:t>
            </a:r>
            <a:r>
              <a:rPr lang="en-GB" dirty="0" err="1"/>
              <a:t>molore</a:t>
            </a:r>
            <a:r>
              <a:rPr lang="en-GB" dirty="0"/>
              <a:t> </a:t>
            </a:r>
            <a:r>
              <a:rPr lang="en-GB" dirty="0" err="1"/>
              <a:t>odi</a:t>
            </a:r>
            <a:r>
              <a:rPr lang="en-GB" dirty="0"/>
              <a:t> rerum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veli</a:t>
            </a:r>
            <a:r>
              <a:rPr lang="en-GB" dirty="0"/>
              <a:t>"</a:t>
            </a:r>
          </a:p>
          <a:p>
            <a:r>
              <a:rPr lang="en-GB" dirty="0"/>
              <a:t>Title Paragraph</a:t>
            </a:r>
          </a:p>
          <a:p>
            <a:pPr lvl="1"/>
            <a:r>
              <a:rPr lang="en-GB" dirty="0"/>
              <a:t>Del </a:t>
            </a:r>
            <a:r>
              <a:rPr lang="en-GB" dirty="0" err="1"/>
              <a:t>imeni</a:t>
            </a:r>
            <a:r>
              <a:rPr lang="en-GB" dirty="0"/>
              <a:t> </a:t>
            </a:r>
            <a:r>
              <a:rPr lang="en-GB" dirty="0" err="1"/>
              <a:t>rerspedis</a:t>
            </a:r>
            <a:r>
              <a:rPr lang="en-GB" dirty="0"/>
              <a:t> </a:t>
            </a:r>
            <a:r>
              <a:rPr lang="en-GB" dirty="0" err="1"/>
              <a:t>acepudamus</a:t>
            </a:r>
            <a:r>
              <a:rPr lang="en-GB" dirty="0"/>
              <a:t> </a:t>
            </a:r>
            <a:r>
              <a:rPr lang="en-GB" dirty="0" err="1"/>
              <a:t>deni</a:t>
            </a:r>
            <a:r>
              <a:rPr lang="en-GB" dirty="0"/>
              <a:t> core, is </a:t>
            </a:r>
            <a:r>
              <a:rPr lang="en-GB" dirty="0" err="1"/>
              <a:t>coruptibus</a:t>
            </a:r>
            <a:r>
              <a:rPr lang="en-GB" dirty="0"/>
              <a:t> </a:t>
            </a:r>
            <a:r>
              <a:rPr lang="en-GB" dirty="0" err="1"/>
              <a:t>nimaxim</a:t>
            </a:r>
            <a:endParaRPr lang="en-GB" dirty="0"/>
          </a:p>
          <a:p>
            <a:pPr lvl="1"/>
            <a:r>
              <a:rPr lang="en-GB" dirty="0" err="1"/>
              <a:t>faceatium</a:t>
            </a:r>
            <a:r>
              <a:rPr lang="en-GB" dirty="0"/>
              <a:t> et </a:t>
            </a:r>
            <a:r>
              <a:rPr lang="en-GB" dirty="0" err="1"/>
              <a:t>entorem</a:t>
            </a:r>
            <a:r>
              <a:rPr lang="en-GB" dirty="0"/>
              <a:t> </a:t>
            </a:r>
            <a:r>
              <a:rPr lang="en-GB" dirty="0" err="1"/>
              <a:t>doluptatis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od </a:t>
            </a:r>
            <a:r>
              <a:rPr lang="en-GB" dirty="0" err="1"/>
              <a:t>modicia</a:t>
            </a:r>
            <a:r>
              <a:rPr lang="en-GB" dirty="0"/>
              <a:t> </a:t>
            </a:r>
            <a:r>
              <a:rPr lang="en-GB" dirty="0" err="1"/>
              <a:t>plabore</a:t>
            </a:r>
            <a:r>
              <a:rPr lang="en-GB" dirty="0"/>
              <a:t> </a:t>
            </a:r>
            <a:r>
              <a:rPr lang="en-GB" dirty="0" err="1"/>
              <a:t>dolupta</a:t>
            </a:r>
            <a:r>
              <a:rPr lang="en-GB" dirty="0"/>
              <a:t> </a:t>
            </a:r>
            <a:r>
              <a:rPr lang="en-GB" dirty="0" err="1"/>
              <a:t>erferferum</a:t>
            </a:r>
            <a:endParaRPr lang="en-GB" dirty="0"/>
          </a:p>
          <a:p>
            <a:pPr lvl="1"/>
            <a:r>
              <a:rPr lang="en-GB" dirty="0" err="1"/>
              <a:t>raesed</a:t>
            </a:r>
            <a:r>
              <a:rPr lang="en-GB" dirty="0"/>
              <a:t> que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iberfer</a:t>
            </a:r>
            <a:r>
              <a:rPr lang="en-GB" dirty="0"/>
              <a:t> </a:t>
            </a:r>
            <a:r>
              <a:rPr lang="en-GB" dirty="0" err="1"/>
              <a:t>chicabores</a:t>
            </a:r>
            <a:r>
              <a:rPr lang="en-GB" dirty="0"/>
              <a:t> </a:t>
            </a:r>
            <a:r>
              <a:rPr lang="en-GB" dirty="0" err="1"/>
              <a:t>niae</a:t>
            </a:r>
            <a:r>
              <a:rPr lang="en-GB" dirty="0"/>
              <a:t> sunt </a:t>
            </a:r>
            <a:r>
              <a:rPr lang="en-GB" dirty="0" err="1"/>
              <a:t>fuga</a:t>
            </a:r>
            <a:r>
              <a:rPr lang="en-GB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36043A-736F-B343-8E5F-C60B03546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F8C8C7-1933-F545-AFBF-EBF80A98606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8D9A19-AFC3-954E-95DE-D766E409C85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97814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387427-45DE-0748-A481-8DE4B4F51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D47606-A90C-9E49-B84F-EE89AEC846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Title Paragraph</a:t>
            </a:r>
          </a:p>
          <a:p>
            <a:pPr lvl="1"/>
            <a:r>
              <a:rPr lang="en-GB" dirty="0"/>
              <a:t>Nobis et, int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licabor</a:t>
            </a:r>
            <a:r>
              <a:rPr lang="en-GB" dirty="0"/>
              <a:t> </a:t>
            </a:r>
            <a:r>
              <a:rPr lang="en-GB" dirty="0" err="1"/>
              <a:t>resti</a:t>
            </a:r>
            <a:r>
              <a:rPr lang="en-GB" dirty="0"/>
              <a:t> </a:t>
            </a:r>
            <a:r>
              <a:rPr lang="en-GB" dirty="0" err="1"/>
              <a:t>occum</a:t>
            </a:r>
            <a:r>
              <a:rPr lang="en-GB" dirty="0"/>
              <a:t> nus, </a:t>
            </a:r>
            <a:r>
              <a:rPr lang="en-GB" dirty="0" err="1"/>
              <a:t>seque</a:t>
            </a:r>
            <a:r>
              <a:rPr lang="en-GB" dirty="0"/>
              <a:t> pa </a:t>
            </a:r>
            <a:r>
              <a:rPr lang="en-GB" dirty="0" err="1"/>
              <a:t>quidelit</a:t>
            </a:r>
            <a:r>
              <a:rPr lang="en-GB" dirty="0"/>
              <a:t> </a:t>
            </a:r>
            <a:r>
              <a:rPr lang="en-GB" dirty="0" err="1"/>
              <a:t>lati</a:t>
            </a:r>
            <a:endParaRPr lang="en-GB" dirty="0"/>
          </a:p>
          <a:p>
            <a:pPr lvl="1"/>
            <a:r>
              <a:rPr lang="en-GB" dirty="0" err="1"/>
              <a:t>omnihit</a:t>
            </a:r>
            <a:r>
              <a:rPr lang="en-GB" dirty="0"/>
              <a:t> </a:t>
            </a:r>
            <a:r>
              <a:rPr lang="en-GB" dirty="0" err="1"/>
              <a:t>abore</a:t>
            </a:r>
            <a:r>
              <a:rPr lang="en-GB" dirty="0"/>
              <a:t> </a:t>
            </a:r>
            <a:r>
              <a:rPr lang="en-GB" dirty="0" err="1"/>
              <a:t>peritaquam</a:t>
            </a:r>
            <a:r>
              <a:rPr lang="en-GB" dirty="0"/>
              <a:t> </a:t>
            </a:r>
            <a:r>
              <a:rPr lang="en-GB" dirty="0" err="1"/>
              <a:t>reroratquis</a:t>
            </a:r>
            <a:r>
              <a:rPr lang="en-GB" dirty="0"/>
              <a:t> </a:t>
            </a:r>
            <a:r>
              <a:rPr lang="en-GB" dirty="0" err="1"/>
              <a:t>sam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odipient</a:t>
            </a:r>
            <a:r>
              <a:rPr lang="en-GB" dirty="0"/>
              <a:t> quid </a:t>
            </a:r>
            <a:r>
              <a:rPr lang="en-GB" dirty="0" err="1"/>
              <a:t>eum</a:t>
            </a:r>
            <a:endParaRPr lang="en-GB" dirty="0"/>
          </a:p>
          <a:p>
            <a:pPr lvl="1"/>
            <a:r>
              <a:rPr lang="en-GB" dirty="0" err="1"/>
              <a:t>excernam</a:t>
            </a:r>
            <a:r>
              <a:rPr lang="en-GB" dirty="0"/>
              <a:t> </a:t>
            </a:r>
            <a:r>
              <a:rPr lang="en-GB" dirty="0" err="1"/>
              <a:t>ipsunt</a:t>
            </a:r>
            <a:r>
              <a:rPr lang="en-GB" dirty="0"/>
              <a:t> que </a:t>
            </a:r>
            <a:r>
              <a:rPr lang="en-GB" dirty="0" err="1"/>
              <a:t>lautemo</a:t>
            </a:r>
            <a:r>
              <a:rPr lang="en-GB" dirty="0"/>
              <a:t> </a:t>
            </a:r>
            <a:r>
              <a:rPr lang="en-GB" dirty="0" err="1"/>
              <a:t>voluptaquiae</a:t>
            </a:r>
            <a:r>
              <a:rPr lang="en-GB" dirty="0"/>
              <a:t> </a:t>
            </a:r>
            <a:r>
              <a:rPr lang="en-GB" dirty="0" err="1"/>
              <a:t>voluptat</a:t>
            </a:r>
            <a:r>
              <a:rPr lang="en-GB" dirty="0"/>
              <a:t> </a:t>
            </a:r>
            <a:r>
              <a:rPr lang="en-GB" dirty="0" err="1"/>
              <a:t>fuga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"Qui </a:t>
            </a:r>
            <a:r>
              <a:rPr lang="en-GB" dirty="0" err="1"/>
              <a:t>occae</a:t>
            </a:r>
            <a:r>
              <a:rPr lang="en-GB" dirty="0"/>
              <a:t>. </a:t>
            </a:r>
            <a:r>
              <a:rPr lang="en-GB" dirty="0" err="1"/>
              <a:t>Erorest</a:t>
            </a:r>
            <a:r>
              <a:rPr lang="en-GB" dirty="0"/>
              <a:t>, </a:t>
            </a:r>
            <a:r>
              <a:rPr lang="en-GB" dirty="0" err="1"/>
              <a:t>tet</a:t>
            </a:r>
            <a:r>
              <a:rPr lang="en-GB" dirty="0"/>
              <a:t> lam,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tem</a:t>
            </a:r>
            <a:r>
              <a:rPr lang="en-GB" dirty="0"/>
              <a:t> </a:t>
            </a:r>
            <a:r>
              <a:rPr lang="en-GB" dirty="0" err="1"/>
              <a:t>nulparum</a:t>
            </a:r>
            <a:r>
              <a:rPr lang="en-GB" dirty="0"/>
              <a:t> </a:t>
            </a:r>
            <a:r>
              <a:rPr lang="en-GB" dirty="0" err="1"/>
              <a:t>dit</a:t>
            </a:r>
            <a:r>
              <a:rPr lang="en-GB" dirty="0"/>
              <a:t> am, </a:t>
            </a:r>
            <a:r>
              <a:rPr lang="en-GB" dirty="0" err="1"/>
              <a:t>consecae</a:t>
            </a:r>
            <a:r>
              <a:rPr lang="en-GB" dirty="0"/>
              <a:t> </a:t>
            </a:r>
            <a:r>
              <a:rPr lang="en-GB" dirty="0" err="1"/>
              <a:t>quiam</a:t>
            </a:r>
            <a:r>
              <a:rPr lang="en-GB" dirty="0"/>
              <a:t> </a:t>
            </a:r>
            <a:r>
              <a:rPr lang="en-GB" dirty="0" err="1"/>
              <a:t>faccus</a:t>
            </a:r>
            <a:r>
              <a:rPr lang="en-GB" dirty="0"/>
              <a:t> </a:t>
            </a:r>
            <a:r>
              <a:rPr lang="en-GB" dirty="0" err="1"/>
              <a:t>restia</a:t>
            </a:r>
            <a:r>
              <a:rPr lang="en-GB" dirty="0"/>
              <a:t> </a:t>
            </a:r>
            <a:r>
              <a:rPr lang="en-GB" dirty="0" err="1"/>
              <a:t>dusto</a:t>
            </a:r>
            <a:r>
              <a:rPr lang="en-GB" dirty="0"/>
              <a:t> </a:t>
            </a:r>
            <a:r>
              <a:rPr lang="en-GB" dirty="0" err="1"/>
              <a:t>molupta</a:t>
            </a:r>
            <a:r>
              <a:rPr lang="en-GB" dirty="0"/>
              <a:t> denim </a:t>
            </a:r>
            <a:r>
              <a:rPr lang="en-GB" dirty="0" err="1"/>
              <a:t>dem</a:t>
            </a:r>
            <a:r>
              <a:rPr lang="en-GB" dirty="0"/>
              <a:t> de </a:t>
            </a:r>
            <a:r>
              <a:rPr lang="en-GB" dirty="0" err="1"/>
              <a:t>nonsed</a:t>
            </a:r>
            <a:r>
              <a:rPr lang="en-GB" dirty="0"/>
              <a:t> </a:t>
            </a:r>
            <a:r>
              <a:rPr lang="en-GB" dirty="0" err="1"/>
              <a:t>quoditas</a:t>
            </a:r>
            <a:r>
              <a:rPr lang="en-GB" dirty="0"/>
              <a:t> </a:t>
            </a:r>
            <a:r>
              <a:rPr lang="en-GB" dirty="0" err="1"/>
              <a:t>illuptae</a:t>
            </a:r>
            <a:r>
              <a:rPr lang="en-GB" dirty="0"/>
              <a:t> </a:t>
            </a:r>
            <a:r>
              <a:rPr lang="en-GB" dirty="0" err="1"/>
              <a:t>nonsequi</a:t>
            </a:r>
            <a:r>
              <a:rPr lang="en-GB" dirty="0"/>
              <a:t> </a:t>
            </a:r>
            <a:r>
              <a:rPr lang="en-GB" dirty="0" err="1"/>
              <a:t>omnit</a:t>
            </a:r>
            <a:r>
              <a:rPr lang="en-GB" dirty="0"/>
              <a:t> qui </a:t>
            </a:r>
            <a:r>
              <a:rPr lang="en-GB" dirty="0" err="1"/>
              <a:t>rendant</a:t>
            </a:r>
            <a:r>
              <a:rPr lang="en-GB" dirty="0"/>
              <a:t> </a:t>
            </a:r>
            <a:r>
              <a:rPr lang="en-GB" dirty="0" err="1"/>
              <a:t>ullaut</a:t>
            </a:r>
            <a:r>
              <a:rPr lang="en-GB" dirty="0"/>
              <a:t> </a:t>
            </a:r>
            <a:r>
              <a:rPr lang="en-GB" dirty="0" err="1"/>
              <a:t>rectatque</a:t>
            </a:r>
            <a:r>
              <a:rPr lang="en-GB" dirty="0"/>
              <a:t> </a:t>
            </a:r>
            <a:r>
              <a:rPr lang="en-GB" dirty="0" err="1"/>
              <a:t>commolu</a:t>
            </a:r>
            <a:r>
              <a:rPr lang="en-GB" dirty="0"/>
              <a:t> </a:t>
            </a:r>
            <a:r>
              <a:rPr lang="en-GB" dirty="0" err="1"/>
              <a:t>ptatur</a:t>
            </a:r>
            <a:r>
              <a:rPr lang="en-GB" dirty="0"/>
              <a:t> </a:t>
            </a:r>
            <a:r>
              <a:rPr lang="en-GB" dirty="0" err="1"/>
              <a:t>adignis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dollabor</a:t>
            </a:r>
            <a:r>
              <a:rPr lang="en-GB" dirty="0"/>
              <a:t> </a:t>
            </a:r>
            <a:r>
              <a:rPr lang="en-GB" dirty="0" err="1"/>
              <a:t>atur</a:t>
            </a:r>
            <a:r>
              <a:rPr lang="en-GB" dirty="0"/>
              <a:t> </a:t>
            </a:r>
            <a:r>
              <a:rPr lang="en-GB" dirty="0" err="1"/>
              <a:t>aborios</a:t>
            </a:r>
            <a:r>
              <a:rPr lang="en-GB" dirty="0"/>
              <a:t> </a:t>
            </a:r>
            <a:r>
              <a:rPr lang="en-GB" dirty="0" err="1"/>
              <a:t>doluptat</a:t>
            </a:r>
            <a:r>
              <a:rPr lang="en-GB" dirty="0"/>
              <a:t> et </a:t>
            </a:r>
            <a:r>
              <a:rPr lang="en-GB" dirty="0" err="1"/>
              <a:t>optatum</a:t>
            </a:r>
            <a:r>
              <a:rPr lang="en-GB" dirty="0"/>
              <a:t> </a:t>
            </a:r>
            <a:r>
              <a:rPr lang="en-GB" dirty="0" err="1"/>
              <a:t>fugiam</a:t>
            </a:r>
            <a:r>
              <a:rPr lang="en-GB" dirty="0"/>
              <a:t> </a:t>
            </a:r>
            <a:r>
              <a:rPr lang="en-GB" dirty="0" err="1"/>
              <a:t>consed</a:t>
            </a:r>
            <a:r>
              <a:rPr lang="en-GB" dirty="0"/>
              <a:t> et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officidis</a:t>
            </a:r>
            <a:r>
              <a:rPr lang="en-GB" dirty="0"/>
              <a:t> </a:t>
            </a:r>
            <a:r>
              <a:rPr lang="en-GB" dirty="0" err="1"/>
              <a:t>voluptas</a:t>
            </a:r>
            <a:r>
              <a:rPr lang="en-GB" dirty="0"/>
              <a:t> </a:t>
            </a:r>
            <a:r>
              <a:rPr lang="en-GB" dirty="0" err="1"/>
              <a:t>molore</a:t>
            </a:r>
            <a:r>
              <a:rPr lang="en-GB" dirty="0"/>
              <a:t> </a:t>
            </a:r>
            <a:r>
              <a:rPr lang="en-GB" dirty="0" err="1"/>
              <a:t>odi</a:t>
            </a:r>
            <a:r>
              <a:rPr lang="en-GB" dirty="0"/>
              <a:t> rerum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veli</a:t>
            </a:r>
            <a:r>
              <a:rPr lang="en-GB" dirty="0"/>
              <a:t>"</a:t>
            </a:r>
          </a:p>
          <a:p>
            <a:r>
              <a:rPr lang="en-GB" dirty="0"/>
              <a:t>Title Paragraph</a:t>
            </a:r>
          </a:p>
          <a:p>
            <a:pPr lvl="1"/>
            <a:r>
              <a:rPr lang="en-GB" dirty="0"/>
              <a:t>Del </a:t>
            </a:r>
            <a:r>
              <a:rPr lang="en-GB" dirty="0" err="1"/>
              <a:t>imeni</a:t>
            </a:r>
            <a:r>
              <a:rPr lang="en-GB" dirty="0"/>
              <a:t> </a:t>
            </a:r>
            <a:r>
              <a:rPr lang="en-GB" dirty="0" err="1"/>
              <a:t>rerspedis</a:t>
            </a:r>
            <a:r>
              <a:rPr lang="en-GB" dirty="0"/>
              <a:t> </a:t>
            </a:r>
            <a:r>
              <a:rPr lang="en-GB" dirty="0" err="1"/>
              <a:t>acepudamus</a:t>
            </a:r>
            <a:r>
              <a:rPr lang="en-GB" dirty="0"/>
              <a:t> </a:t>
            </a:r>
            <a:r>
              <a:rPr lang="en-GB" dirty="0" err="1"/>
              <a:t>deni</a:t>
            </a:r>
            <a:r>
              <a:rPr lang="en-GB" dirty="0"/>
              <a:t> core, is </a:t>
            </a:r>
            <a:r>
              <a:rPr lang="en-GB" dirty="0" err="1"/>
              <a:t>coruptibus</a:t>
            </a:r>
            <a:r>
              <a:rPr lang="en-GB" dirty="0"/>
              <a:t> </a:t>
            </a:r>
            <a:r>
              <a:rPr lang="en-GB" dirty="0" err="1"/>
              <a:t>nimaxim</a:t>
            </a:r>
            <a:endParaRPr lang="en-GB" dirty="0"/>
          </a:p>
          <a:p>
            <a:pPr lvl="1"/>
            <a:r>
              <a:rPr lang="en-GB" dirty="0" err="1"/>
              <a:t>faceatium</a:t>
            </a:r>
            <a:r>
              <a:rPr lang="en-GB" dirty="0"/>
              <a:t> et </a:t>
            </a:r>
            <a:r>
              <a:rPr lang="en-GB" dirty="0" err="1"/>
              <a:t>entorem</a:t>
            </a:r>
            <a:r>
              <a:rPr lang="en-GB" dirty="0"/>
              <a:t> </a:t>
            </a:r>
            <a:r>
              <a:rPr lang="en-GB" dirty="0" err="1"/>
              <a:t>doluptatis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od </a:t>
            </a:r>
            <a:r>
              <a:rPr lang="en-GB" dirty="0" err="1"/>
              <a:t>modicia</a:t>
            </a:r>
            <a:r>
              <a:rPr lang="en-GB" dirty="0"/>
              <a:t> </a:t>
            </a:r>
            <a:r>
              <a:rPr lang="en-GB" dirty="0" err="1"/>
              <a:t>plabore</a:t>
            </a:r>
            <a:r>
              <a:rPr lang="en-GB" dirty="0"/>
              <a:t> </a:t>
            </a:r>
            <a:r>
              <a:rPr lang="en-GB" dirty="0" err="1"/>
              <a:t>dolupta</a:t>
            </a:r>
            <a:r>
              <a:rPr lang="en-GB" dirty="0"/>
              <a:t> </a:t>
            </a:r>
            <a:r>
              <a:rPr lang="en-GB" dirty="0" err="1"/>
              <a:t>erferferum</a:t>
            </a:r>
            <a:endParaRPr lang="en-GB" dirty="0"/>
          </a:p>
          <a:p>
            <a:pPr lvl="1"/>
            <a:r>
              <a:rPr lang="en-GB" dirty="0" err="1"/>
              <a:t>raesed</a:t>
            </a:r>
            <a:r>
              <a:rPr lang="en-GB" dirty="0"/>
              <a:t> que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iberfer</a:t>
            </a:r>
            <a:r>
              <a:rPr lang="en-GB" dirty="0"/>
              <a:t> </a:t>
            </a:r>
            <a:r>
              <a:rPr lang="en-GB" dirty="0" err="1"/>
              <a:t>chicabores</a:t>
            </a:r>
            <a:r>
              <a:rPr lang="en-GB" dirty="0"/>
              <a:t> </a:t>
            </a:r>
            <a:r>
              <a:rPr lang="en-GB" dirty="0" err="1"/>
              <a:t>niae</a:t>
            </a:r>
            <a:r>
              <a:rPr lang="en-GB" dirty="0"/>
              <a:t> sunt </a:t>
            </a:r>
            <a:r>
              <a:rPr lang="en-GB" dirty="0" err="1"/>
              <a:t>fuga</a:t>
            </a:r>
            <a:r>
              <a:rPr lang="en-GB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36043A-736F-B343-8E5F-C60B03546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F8C8C7-1933-F545-AFBF-EBF80A98606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8D9A19-AFC3-954E-95DE-D766E409C85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BB32D0F-4CE7-0E45-88C5-B816AD64B3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CF105DB-E367-A644-85FC-9F140FC698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3E4A150-EED2-094D-B514-6A9A40EB87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723249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387427-45DE-0748-A481-8DE4B4F51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DA56592-B843-5548-8FEF-DC2E6C4370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2270125"/>
            <a:ext cx="5236697" cy="3103414"/>
          </a:xfrm>
        </p:spPr>
        <p:txBody>
          <a:bodyPr/>
          <a:lstStyle/>
          <a:p>
            <a:r>
              <a:rPr lang="en-GB" dirty="0"/>
              <a:t>Title Paragraph</a:t>
            </a:r>
          </a:p>
          <a:p>
            <a:pPr lvl="1"/>
            <a:r>
              <a:rPr lang="en-GB" dirty="0"/>
              <a:t>Nobis et, int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licabor</a:t>
            </a:r>
            <a:r>
              <a:rPr lang="en-GB" dirty="0"/>
              <a:t> </a:t>
            </a:r>
            <a:r>
              <a:rPr lang="en-GB" dirty="0" err="1"/>
              <a:t>resti</a:t>
            </a:r>
            <a:r>
              <a:rPr lang="en-GB" dirty="0"/>
              <a:t> </a:t>
            </a:r>
            <a:r>
              <a:rPr lang="en-GB" dirty="0" err="1"/>
              <a:t>occum</a:t>
            </a:r>
            <a:r>
              <a:rPr lang="en-GB" dirty="0"/>
              <a:t> nus, </a:t>
            </a:r>
            <a:r>
              <a:rPr lang="en-GB" dirty="0" err="1"/>
              <a:t>seque</a:t>
            </a:r>
            <a:r>
              <a:rPr lang="en-GB" dirty="0"/>
              <a:t> pa </a:t>
            </a:r>
            <a:r>
              <a:rPr lang="en-GB" dirty="0" err="1"/>
              <a:t>quidelit</a:t>
            </a:r>
            <a:r>
              <a:rPr lang="en-GB" dirty="0"/>
              <a:t> </a:t>
            </a:r>
            <a:r>
              <a:rPr lang="en-GB" dirty="0" err="1"/>
              <a:t>lati</a:t>
            </a:r>
            <a:endParaRPr lang="en-GB" dirty="0"/>
          </a:p>
          <a:p>
            <a:pPr lvl="1"/>
            <a:r>
              <a:rPr lang="en-GB" dirty="0" err="1"/>
              <a:t>omnihit</a:t>
            </a:r>
            <a:r>
              <a:rPr lang="en-GB" dirty="0"/>
              <a:t> </a:t>
            </a:r>
            <a:r>
              <a:rPr lang="en-GB" dirty="0" err="1"/>
              <a:t>abore</a:t>
            </a:r>
            <a:r>
              <a:rPr lang="en-GB" dirty="0"/>
              <a:t> </a:t>
            </a:r>
            <a:r>
              <a:rPr lang="en-GB" dirty="0" err="1"/>
              <a:t>peritaquam</a:t>
            </a:r>
            <a:r>
              <a:rPr lang="en-GB" dirty="0"/>
              <a:t> </a:t>
            </a:r>
            <a:r>
              <a:rPr lang="en-GB" dirty="0" err="1"/>
              <a:t>reroratquis</a:t>
            </a:r>
            <a:r>
              <a:rPr lang="en-GB" dirty="0"/>
              <a:t> </a:t>
            </a:r>
            <a:r>
              <a:rPr lang="en-GB" dirty="0" err="1"/>
              <a:t>sam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odipient</a:t>
            </a:r>
            <a:r>
              <a:rPr lang="en-GB" dirty="0"/>
              <a:t> quid </a:t>
            </a:r>
            <a:r>
              <a:rPr lang="en-GB" dirty="0" err="1"/>
              <a:t>eum</a:t>
            </a:r>
            <a:endParaRPr lang="en-GB" dirty="0"/>
          </a:p>
          <a:p>
            <a:pPr lvl="1"/>
            <a:r>
              <a:rPr lang="en-GB" dirty="0" err="1"/>
              <a:t>excernam</a:t>
            </a:r>
            <a:r>
              <a:rPr lang="en-GB" dirty="0"/>
              <a:t> </a:t>
            </a:r>
            <a:r>
              <a:rPr lang="en-GB" dirty="0" err="1"/>
              <a:t>ipsunt</a:t>
            </a:r>
            <a:r>
              <a:rPr lang="en-GB" dirty="0"/>
              <a:t> que </a:t>
            </a:r>
            <a:r>
              <a:rPr lang="en-GB" dirty="0" err="1"/>
              <a:t>lautemo</a:t>
            </a:r>
            <a:r>
              <a:rPr lang="en-GB" dirty="0"/>
              <a:t> </a:t>
            </a:r>
            <a:r>
              <a:rPr lang="en-GB" dirty="0" err="1"/>
              <a:t>voluptaquiae</a:t>
            </a:r>
            <a:r>
              <a:rPr lang="en-GB" dirty="0"/>
              <a:t> </a:t>
            </a:r>
            <a:r>
              <a:rPr lang="en-GB" dirty="0" err="1"/>
              <a:t>voluptat</a:t>
            </a:r>
            <a:r>
              <a:rPr lang="en-GB" dirty="0"/>
              <a:t> </a:t>
            </a:r>
            <a:r>
              <a:rPr lang="en-GB" dirty="0" err="1"/>
              <a:t>fuga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"Qui </a:t>
            </a:r>
            <a:r>
              <a:rPr lang="en-GB" dirty="0" err="1"/>
              <a:t>occae</a:t>
            </a:r>
            <a:r>
              <a:rPr lang="en-GB" dirty="0"/>
              <a:t>. </a:t>
            </a:r>
            <a:r>
              <a:rPr lang="en-GB" dirty="0" err="1"/>
              <a:t>Erorest</a:t>
            </a:r>
            <a:r>
              <a:rPr lang="en-GB" dirty="0"/>
              <a:t>, </a:t>
            </a:r>
            <a:r>
              <a:rPr lang="en-GB" dirty="0" err="1"/>
              <a:t>tet</a:t>
            </a:r>
            <a:r>
              <a:rPr lang="en-GB" dirty="0"/>
              <a:t> lam,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tem</a:t>
            </a:r>
            <a:r>
              <a:rPr lang="en-GB" dirty="0"/>
              <a:t> </a:t>
            </a:r>
            <a:r>
              <a:rPr lang="en-GB" dirty="0" err="1"/>
              <a:t>nulparum</a:t>
            </a:r>
            <a:r>
              <a:rPr lang="en-GB" dirty="0"/>
              <a:t> </a:t>
            </a:r>
            <a:r>
              <a:rPr lang="en-GB" dirty="0" err="1"/>
              <a:t>dit</a:t>
            </a:r>
            <a:r>
              <a:rPr lang="en-GB" dirty="0"/>
              <a:t> am, </a:t>
            </a:r>
            <a:r>
              <a:rPr lang="en-GB" dirty="0" err="1"/>
              <a:t>consecae</a:t>
            </a:r>
            <a:r>
              <a:rPr lang="en-GB" dirty="0"/>
              <a:t> </a:t>
            </a:r>
            <a:r>
              <a:rPr lang="en-GB" dirty="0" err="1"/>
              <a:t>quiam</a:t>
            </a:r>
            <a:r>
              <a:rPr lang="en-GB" dirty="0"/>
              <a:t> </a:t>
            </a:r>
            <a:r>
              <a:rPr lang="en-GB" dirty="0" err="1"/>
              <a:t>faccus</a:t>
            </a:r>
            <a:r>
              <a:rPr lang="en-GB" dirty="0"/>
              <a:t> </a:t>
            </a:r>
            <a:r>
              <a:rPr lang="en-GB" dirty="0" err="1"/>
              <a:t>restia</a:t>
            </a:r>
            <a:r>
              <a:rPr lang="en-GB" dirty="0"/>
              <a:t> </a:t>
            </a:r>
            <a:r>
              <a:rPr lang="en-GB" dirty="0" err="1"/>
              <a:t>dusto</a:t>
            </a:r>
            <a:r>
              <a:rPr lang="en-GB" dirty="0"/>
              <a:t> </a:t>
            </a:r>
            <a:r>
              <a:rPr lang="en-GB" dirty="0" err="1"/>
              <a:t>molupta</a:t>
            </a:r>
            <a:r>
              <a:rPr lang="en-GB" dirty="0"/>
              <a:t> denim </a:t>
            </a:r>
            <a:r>
              <a:rPr lang="en-GB" dirty="0" err="1"/>
              <a:t>dem</a:t>
            </a:r>
            <a:r>
              <a:rPr lang="en-GB" dirty="0"/>
              <a:t> de </a:t>
            </a:r>
            <a:r>
              <a:rPr lang="en-GB" dirty="0" err="1"/>
              <a:t>nonsed</a:t>
            </a:r>
            <a:r>
              <a:rPr lang="en-GB" dirty="0"/>
              <a:t> </a:t>
            </a:r>
            <a:r>
              <a:rPr lang="en-GB" dirty="0" err="1"/>
              <a:t>quoditas</a:t>
            </a:r>
            <a:r>
              <a:rPr lang="en-GB" dirty="0"/>
              <a:t> </a:t>
            </a:r>
            <a:r>
              <a:rPr lang="en-GB" dirty="0" err="1"/>
              <a:t>illuptae</a:t>
            </a:r>
            <a:r>
              <a:rPr lang="en-GB" dirty="0"/>
              <a:t> </a:t>
            </a:r>
            <a:r>
              <a:rPr lang="en-GB" dirty="0" err="1"/>
              <a:t>nonsequi</a:t>
            </a:r>
            <a:r>
              <a:rPr lang="en-GB" dirty="0"/>
              <a:t> </a:t>
            </a:r>
            <a:r>
              <a:rPr lang="en-GB" dirty="0" err="1"/>
              <a:t>omnit</a:t>
            </a:r>
            <a:r>
              <a:rPr lang="en-GB" dirty="0"/>
              <a:t> qui </a:t>
            </a:r>
            <a:r>
              <a:rPr lang="en-GB" dirty="0" err="1"/>
              <a:t>rendant</a:t>
            </a:r>
            <a:r>
              <a:rPr lang="en-GB" dirty="0"/>
              <a:t> </a:t>
            </a:r>
            <a:r>
              <a:rPr lang="en-GB" dirty="0" err="1"/>
              <a:t>ullaut</a:t>
            </a:r>
            <a:r>
              <a:rPr lang="en-GB" dirty="0"/>
              <a:t> </a:t>
            </a:r>
            <a:r>
              <a:rPr lang="en-GB" dirty="0" err="1"/>
              <a:t>rectatque</a:t>
            </a:r>
            <a:r>
              <a:rPr lang="en-GB" dirty="0"/>
              <a:t> </a:t>
            </a:r>
            <a:r>
              <a:rPr lang="en-GB" dirty="0" err="1"/>
              <a:t>commolu</a:t>
            </a:r>
            <a:r>
              <a:rPr lang="en-GB" dirty="0"/>
              <a:t> </a:t>
            </a:r>
            <a:r>
              <a:rPr lang="en-GB" dirty="0" err="1"/>
              <a:t>ptatur</a:t>
            </a:r>
            <a:r>
              <a:rPr lang="en-GB" dirty="0"/>
              <a:t> </a:t>
            </a:r>
            <a:r>
              <a:rPr lang="en-GB" dirty="0" err="1"/>
              <a:t>adignis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dollabor</a:t>
            </a:r>
            <a:r>
              <a:rPr lang="en-GB" dirty="0"/>
              <a:t> </a:t>
            </a:r>
            <a:r>
              <a:rPr lang="en-GB" dirty="0" err="1"/>
              <a:t>atur</a:t>
            </a:r>
            <a:r>
              <a:rPr lang="en-GB" dirty="0"/>
              <a:t> </a:t>
            </a:r>
            <a:r>
              <a:rPr lang="en-GB" dirty="0" err="1"/>
              <a:t>aborios</a:t>
            </a:r>
            <a:r>
              <a:rPr lang="en-GB" dirty="0"/>
              <a:t> </a:t>
            </a:r>
            <a:r>
              <a:rPr lang="en-GB" dirty="0" err="1"/>
              <a:t>doluptat</a:t>
            </a:r>
            <a:r>
              <a:rPr lang="en-GB" dirty="0"/>
              <a:t> et </a:t>
            </a:r>
            <a:r>
              <a:rPr lang="en-GB" dirty="0" err="1"/>
              <a:t>optatum</a:t>
            </a:r>
            <a:r>
              <a:rPr lang="en-GB" dirty="0"/>
              <a:t> </a:t>
            </a:r>
            <a:r>
              <a:rPr lang="en-GB" dirty="0" err="1"/>
              <a:t>fugiam</a:t>
            </a:r>
            <a:r>
              <a:rPr lang="en-GB" dirty="0"/>
              <a:t> </a:t>
            </a:r>
            <a:r>
              <a:rPr lang="en-GB" dirty="0" err="1"/>
              <a:t>consed</a:t>
            </a:r>
            <a:r>
              <a:rPr lang="en-GB" dirty="0"/>
              <a:t> et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officidis</a:t>
            </a:r>
            <a:r>
              <a:rPr lang="en-GB" dirty="0"/>
              <a:t> </a:t>
            </a:r>
            <a:r>
              <a:rPr lang="en-GB" dirty="0" err="1"/>
              <a:t>voluptas</a:t>
            </a:r>
            <a:r>
              <a:rPr lang="en-GB" dirty="0"/>
              <a:t> </a:t>
            </a:r>
            <a:r>
              <a:rPr lang="en-GB" dirty="0" err="1"/>
              <a:t>molore</a:t>
            </a:r>
            <a:r>
              <a:rPr lang="en-GB" dirty="0"/>
              <a:t> </a:t>
            </a:r>
            <a:r>
              <a:rPr lang="en-GB" dirty="0" err="1"/>
              <a:t>odi</a:t>
            </a:r>
            <a:r>
              <a:rPr lang="en-GB" dirty="0"/>
              <a:t> rerum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veli</a:t>
            </a:r>
            <a:r>
              <a:rPr lang="en-GB" dirty="0"/>
              <a:t>"</a:t>
            </a:r>
          </a:p>
          <a:p>
            <a:r>
              <a:rPr lang="en-GB" dirty="0"/>
              <a:t>Title Paragraph</a:t>
            </a:r>
          </a:p>
          <a:p>
            <a:pPr lvl="1"/>
            <a:r>
              <a:rPr lang="en-GB" dirty="0"/>
              <a:t>Del </a:t>
            </a:r>
            <a:r>
              <a:rPr lang="en-GB" dirty="0" err="1"/>
              <a:t>imeni</a:t>
            </a:r>
            <a:r>
              <a:rPr lang="en-GB" dirty="0"/>
              <a:t> </a:t>
            </a:r>
            <a:r>
              <a:rPr lang="en-GB" dirty="0" err="1"/>
              <a:t>rerspedis</a:t>
            </a:r>
            <a:r>
              <a:rPr lang="en-GB" dirty="0"/>
              <a:t> </a:t>
            </a:r>
            <a:r>
              <a:rPr lang="en-GB" dirty="0" err="1"/>
              <a:t>acepudamus</a:t>
            </a:r>
            <a:r>
              <a:rPr lang="en-GB" dirty="0"/>
              <a:t> </a:t>
            </a:r>
            <a:r>
              <a:rPr lang="en-GB" dirty="0" err="1"/>
              <a:t>deni</a:t>
            </a:r>
            <a:r>
              <a:rPr lang="en-GB" dirty="0"/>
              <a:t> core, is </a:t>
            </a:r>
            <a:r>
              <a:rPr lang="en-GB" dirty="0" err="1"/>
              <a:t>coruptibus</a:t>
            </a:r>
            <a:r>
              <a:rPr lang="en-GB" dirty="0"/>
              <a:t> </a:t>
            </a:r>
            <a:r>
              <a:rPr lang="en-GB" dirty="0" err="1"/>
              <a:t>nimaxim</a:t>
            </a:r>
            <a:endParaRPr lang="en-GB" dirty="0"/>
          </a:p>
          <a:p>
            <a:pPr lvl="1"/>
            <a:r>
              <a:rPr lang="en-GB" dirty="0" err="1"/>
              <a:t>faceatium</a:t>
            </a:r>
            <a:r>
              <a:rPr lang="en-GB" dirty="0"/>
              <a:t> et </a:t>
            </a:r>
            <a:r>
              <a:rPr lang="en-GB" dirty="0" err="1"/>
              <a:t>entorem</a:t>
            </a:r>
            <a:r>
              <a:rPr lang="en-GB" dirty="0"/>
              <a:t> </a:t>
            </a:r>
            <a:r>
              <a:rPr lang="en-GB" dirty="0" err="1"/>
              <a:t>doluptatis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od </a:t>
            </a:r>
            <a:r>
              <a:rPr lang="en-GB" dirty="0" err="1"/>
              <a:t>modicia</a:t>
            </a:r>
            <a:r>
              <a:rPr lang="en-GB" dirty="0"/>
              <a:t> </a:t>
            </a:r>
            <a:r>
              <a:rPr lang="en-GB" dirty="0" err="1"/>
              <a:t>plabore</a:t>
            </a:r>
            <a:r>
              <a:rPr lang="en-GB" dirty="0"/>
              <a:t> </a:t>
            </a:r>
            <a:r>
              <a:rPr lang="en-GB" dirty="0" err="1"/>
              <a:t>dolupta</a:t>
            </a:r>
            <a:r>
              <a:rPr lang="en-GB" dirty="0"/>
              <a:t> </a:t>
            </a:r>
            <a:r>
              <a:rPr lang="en-GB" dirty="0" err="1"/>
              <a:t>erferferum</a:t>
            </a:r>
            <a:endParaRPr lang="en-GB" dirty="0"/>
          </a:p>
          <a:p>
            <a:pPr lvl="1"/>
            <a:r>
              <a:rPr lang="en-GB" dirty="0" err="1"/>
              <a:t>raesed</a:t>
            </a:r>
            <a:r>
              <a:rPr lang="en-GB" dirty="0"/>
              <a:t> que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iberfer</a:t>
            </a:r>
            <a:r>
              <a:rPr lang="en-GB" dirty="0"/>
              <a:t> </a:t>
            </a:r>
            <a:r>
              <a:rPr lang="en-GB" dirty="0" err="1"/>
              <a:t>chicabores</a:t>
            </a:r>
            <a:r>
              <a:rPr lang="en-GB" dirty="0"/>
              <a:t> </a:t>
            </a:r>
            <a:r>
              <a:rPr lang="en-GB" dirty="0" err="1"/>
              <a:t>niae</a:t>
            </a:r>
            <a:r>
              <a:rPr lang="en-GB" dirty="0"/>
              <a:t> sunt </a:t>
            </a:r>
            <a:r>
              <a:rPr lang="en-GB" dirty="0" err="1"/>
              <a:t>fuga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36043A-736F-B343-8E5F-C60B03546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F8C8C7-1933-F545-AFBF-EBF80A98606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8D9A19-AFC3-954E-95DE-D766E409C85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7C7BE1B-46AB-B847-8191-F9975E5422DA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pPr lvl="4"/>
            <a:r>
              <a:rPr lang="en-GB" dirty="0"/>
              <a:t>Nobis et, int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licabor</a:t>
            </a:r>
            <a:r>
              <a:rPr lang="en-GB" dirty="0"/>
              <a:t> </a:t>
            </a:r>
            <a:r>
              <a:rPr lang="en-GB" dirty="0" err="1"/>
              <a:t>resti</a:t>
            </a:r>
            <a:r>
              <a:rPr lang="en-GB" dirty="0"/>
              <a:t> </a:t>
            </a:r>
            <a:r>
              <a:rPr lang="en-GB" dirty="0" err="1"/>
              <a:t>occum</a:t>
            </a:r>
            <a:r>
              <a:rPr lang="en-GB" dirty="0"/>
              <a:t> nus, </a:t>
            </a:r>
            <a:r>
              <a:rPr lang="en-GB" dirty="0" err="1"/>
              <a:t>seque</a:t>
            </a:r>
            <a:r>
              <a:rPr lang="en-GB" dirty="0"/>
              <a:t> pa </a:t>
            </a:r>
            <a:r>
              <a:rPr lang="en-GB" dirty="0" err="1"/>
              <a:t>quidelit</a:t>
            </a:r>
            <a:r>
              <a:rPr lang="en-GB" dirty="0"/>
              <a:t> </a:t>
            </a:r>
            <a:r>
              <a:rPr lang="en-GB" dirty="0" err="1"/>
              <a:t>lati</a:t>
            </a:r>
            <a:endParaRPr lang="en-GB" dirty="0"/>
          </a:p>
          <a:p>
            <a:pPr lvl="4"/>
            <a:r>
              <a:rPr lang="en-GB" dirty="0" err="1"/>
              <a:t>Omnihit</a:t>
            </a:r>
            <a:r>
              <a:rPr lang="en-GB" dirty="0"/>
              <a:t> </a:t>
            </a:r>
            <a:r>
              <a:rPr lang="en-GB" dirty="0" err="1"/>
              <a:t>abore</a:t>
            </a:r>
            <a:r>
              <a:rPr lang="en-GB" dirty="0"/>
              <a:t> </a:t>
            </a:r>
            <a:r>
              <a:rPr lang="en-GB" dirty="0" err="1"/>
              <a:t>peritaquam</a:t>
            </a:r>
            <a:r>
              <a:rPr lang="en-GB" dirty="0"/>
              <a:t> </a:t>
            </a:r>
            <a:r>
              <a:rPr lang="en-GB" dirty="0" err="1"/>
              <a:t>reroratquis</a:t>
            </a:r>
            <a:r>
              <a:rPr lang="en-GB" dirty="0"/>
              <a:t> </a:t>
            </a:r>
            <a:r>
              <a:rPr lang="en-GB" dirty="0" err="1"/>
              <a:t>sam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odipient</a:t>
            </a:r>
            <a:r>
              <a:rPr lang="en-GB" dirty="0"/>
              <a:t> quid.</a:t>
            </a:r>
          </a:p>
          <a:p>
            <a:pPr lvl="4"/>
            <a:r>
              <a:rPr lang="en-GB" dirty="0"/>
              <a:t>Qui </a:t>
            </a:r>
            <a:r>
              <a:rPr lang="en-GB" dirty="0" err="1"/>
              <a:t>occae</a:t>
            </a:r>
            <a:r>
              <a:rPr lang="en-GB" dirty="0"/>
              <a:t>. </a:t>
            </a:r>
            <a:r>
              <a:rPr lang="en-GB" dirty="0" err="1"/>
              <a:t>Erorest</a:t>
            </a:r>
            <a:r>
              <a:rPr lang="en-GB" dirty="0"/>
              <a:t>, </a:t>
            </a:r>
            <a:r>
              <a:rPr lang="en-GB" dirty="0" err="1"/>
              <a:t>tet</a:t>
            </a:r>
            <a:r>
              <a:rPr lang="en-GB" dirty="0"/>
              <a:t> lam,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tem</a:t>
            </a:r>
            <a:r>
              <a:rPr lang="en-GB" dirty="0"/>
              <a:t> </a:t>
            </a:r>
            <a:r>
              <a:rPr lang="en-GB" dirty="0" err="1"/>
              <a:t>nulparum</a:t>
            </a:r>
            <a:r>
              <a:rPr lang="en-GB" dirty="0"/>
              <a:t> </a:t>
            </a:r>
            <a:r>
              <a:rPr lang="en-GB" dirty="0" err="1"/>
              <a:t>dit</a:t>
            </a:r>
            <a:r>
              <a:rPr lang="en-GB" dirty="0"/>
              <a:t> am, </a:t>
            </a:r>
            <a:r>
              <a:rPr lang="en-GB" dirty="0" err="1"/>
              <a:t>consecae</a:t>
            </a:r>
            <a:r>
              <a:rPr lang="en-GB" dirty="0"/>
              <a:t> </a:t>
            </a:r>
            <a:r>
              <a:rPr lang="en-GB" dirty="0" err="1"/>
              <a:t>quiam</a:t>
            </a:r>
            <a:r>
              <a:rPr lang="en-GB" dirty="0"/>
              <a:t> </a:t>
            </a:r>
            <a:r>
              <a:rPr lang="en-GB" dirty="0" err="1"/>
              <a:t>faccus</a:t>
            </a:r>
            <a:r>
              <a:rPr lang="en-GB" dirty="0"/>
              <a:t> </a:t>
            </a:r>
            <a:r>
              <a:rPr lang="en-GB" dirty="0" err="1"/>
              <a:t>restia</a:t>
            </a:r>
            <a:r>
              <a:rPr lang="en-GB" dirty="0"/>
              <a:t> </a:t>
            </a:r>
            <a:r>
              <a:rPr lang="en-GB" dirty="0" err="1"/>
              <a:t>dusto</a:t>
            </a:r>
            <a:r>
              <a:rPr lang="en-GB" dirty="0"/>
              <a:t> </a:t>
            </a:r>
            <a:r>
              <a:rPr lang="en-GB" dirty="0" err="1"/>
              <a:t>molupta</a:t>
            </a:r>
            <a:r>
              <a:rPr lang="en-GB" dirty="0"/>
              <a:t> denim </a:t>
            </a:r>
            <a:r>
              <a:rPr lang="en-GB" dirty="0" err="1"/>
              <a:t>dem</a:t>
            </a:r>
            <a:r>
              <a:rPr lang="en-GB" dirty="0"/>
              <a:t> de </a:t>
            </a:r>
            <a:r>
              <a:rPr lang="en-GB" dirty="0" err="1"/>
              <a:t>nonsed</a:t>
            </a:r>
            <a:r>
              <a:rPr lang="en-GB" dirty="0"/>
              <a:t> </a:t>
            </a:r>
            <a:r>
              <a:rPr lang="en-GB" dirty="0" err="1"/>
              <a:t>quoditas</a:t>
            </a:r>
            <a:r>
              <a:rPr lang="en-GB" dirty="0"/>
              <a:t> </a:t>
            </a:r>
            <a:r>
              <a:rPr lang="en-GB" dirty="0" err="1"/>
              <a:t>illuptae</a:t>
            </a:r>
            <a:endParaRPr lang="en-GB" dirty="0"/>
          </a:p>
          <a:p>
            <a:pPr lvl="4"/>
            <a:r>
              <a:rPr lang="en-GB" dirty="0" err="1"/>
              <a:t>Nonsequi</a:t>
            </a:r>
            <a:r>
              <a:rPr lang="en-GB" dirty="0"/>
              <a:t> </a:t>
            </a:r>
            <a:r>
              <a:rPr lang="en-GB" dirty="0" err="1"/>
              <a:t>omnit</a:t>
            </a:r>
            <a:r>
              <a:rPr lang="en-GB" dirty="0"/>
              <a:t> qui </a:t>
            </a:r>
            <a:r>
              <a:rPr lang="en-GB" dirty="0" err="1"/>
              <a:t>rendant</a:t>
            </a:r>
            <a:r>
              <a:rPr lang="en-GB" dirty="0"/>
              <a:t> </a:t>
            </a:r>
            <a:r>
              <a:rPr lang="en-GB" dirty="0" err="1"/>
              <a:t>ullaut</a:t>
            </a:r>
            <a:r>
              <a:rPr lang="en-GB" dirty="0"/>
              <a:t> </a:t>
            </a:r>
            <a:r>
              <a:rPr lang="en-GB" dirty="0" err="1"/>
              <a:t>rectatque</a:t>
            </a:r>
            <a:r>
              <a:rPr lang="en-GB" dirty="0"/>
              <a:t> </a:t>
            </a:r>
            <a:r>
              <a:rPr lang="en-GB" dirty="0" err="1"/>
              <a:t>commolu</a:t>
            </a:r>
            <a:r>
              <a:rPr lang="en-GB" dirty="0"/>
              <a:t> </a:t>
            </a:r>
            <a:r>
              <a:rPr lang="en-GB" dirty="0" err="1"/>
              <a:t>ptatur</a:t>
            </a:r>
            <a:r>
              <a:rPr lang="en-GB" dirty="0"/>
              <a:t> </a:t>
            </a:r>
            <a:r>
              <a:rPr lang="en-GB" dirty="0" err="1"/>
              <a:t>adignis</a:t>
            </a:r>
            <a:endParaRPr lang="en-GB" dirty="0"/>
          </a:p>
          <a:p>
            <a:pPr lvl="4"/>
            <a:r>
              <a:rPr lang="en-GB" dirty="0" err="1"/>
              <a:t>dollabor</a:t>
            </a:r>
            <a:r>
              <a:rPr lang="en-GB" dirty="0"/>
              <a:t> </a:t>
            </a:r>
            <a:r>
              <a:rPr lang="en-GB" dirty="0" err="1"/>
              <a:t>atur</a:t>
            </a:r>
            <a:r>
              <a:rPr lang="en-GB" dirty="0"/>
              <a:t> </a:t>
            </a:r>
            <a:r>
              <a:rPr lang="en-GB" dirty="0" err="1"/>
              <a:t>aborios</a:t>
            </a:r>
            <a:r>
              <a:rPr lang="en-GB" dirty="0"/>
              <a:t> </a:t>
            </a:r>
            <a:r>
              <a:rPr lang="en-GB" dirty="0" err="1"/>
              <a:t>doluptat</a:t>
            </a:r>
            <a:r>
              <a:rPr lang="en-GB" dirty="0"/>
              <a:t> et </a:t>
            </a:r>
            <a:r>
              <a:rPr lang="en-GB" dirty="0" err="1"/>
              <a:t>optatum</a:t>
            </a:r>
            <a:r>
              <a:rPr lang="en-GB" dirty="0"/>
              <a:t> </a:t>
            </a:r>
            <a:r>
              <a:rPr lang="en-GB" dirty="0" err="1"/>
              <a:t>fugiam</a:t>
            </a:r>
            <a:r>
              <a:rPr lang="en-GB" dirty="0"/>
              <a:t> </a:t>
            </a:r>
            <a:r>
              <a:rPr lang="en-GB" dirty="0" err="1"/>
              <a:t>consed</a:t>
            </a:r>
            <a:r>
              <a:rPr lang="en-GB" dirty="0"/>
              <a:t> et</a:t>
            </a:r>
          </a:p>
          <a:p>
            <a:pPr lvl="4"/>
            <a:r>
              <a:rPr lang="en-GB" dirty="0"/>
              <a:t>Nobis et, int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licabor</a:t>
            </a:r>
            <a:r>
              <a:rPr lang="en-GB" dirty="0"/>
              <a:t> </a:t>
            </a:r>
            <a:r>
              <a:rPr lang="en-GB" dirty="0" err="1"/>
              <a:t>resti</a:t>
            </a:r>
            <a:r>
              <a:rPr lang="en-GB" dirty="0"/>
              <a:t> </a:t>
            </a:r>
            <a:r>
              <a:rPr lang="en-GB" dirty="0" err="1"/>
              <a:t>occum</a:t>
            </a:r>
            <a:r>
              <a:rPr lang="en-GB" dirty="0"/>
              <a:t> nus, </a:t>
            </a:r>
            <a:r>
              <a:rPr lang="en-GB" dirty="0" err="1"/>
              <a:t>seque</a:t>
            </a:r>
            <a:r>
              <a:rPr lang="en-GB" dirty="0"/>
              <a:t> pa </a:t>
            </a:r>
            <a:r>
              <a:rPr lang="en-GB" dirty="0" err="1"/>
              <a:t>quidelit</a:t>
            </a:r>
            <a:r>
              <a:rPr lang="en-GB" dirty="0"/>
              <a:t> </a:t>
            </a:r>
            <a:r>
              <a:rPr lang="en-GB" dirty="0" err="1"/>
              <a:t>lati</a:t>
            </a:r>
            <a:endParaRPr lang="en-GB" dirty="0"/>
          </a:p>
          <a:p>
            <a:pPr lvl="4"/>
            <a:r>
              <a:rPr lang="en-GB" dirty="0" err="1"/>
              <a:t>Omnihit</a:t>
            </a:r>
            <a:r>
              <a:rPr lang="en-GB" dirty="0"/>
              <a:t> </a:t>
            </a:r>
            <a:r>
              <a:rPr lang="en-GB" dirty="0" err="1"/>
              <a:t>abore</a:t>
            </a:r>
            <a:r>
              <a:rPr lang="en-GB" dirty="0"/>
              <a:t> </a:t>
            </a:r>
            <a:r>
              <a:rPr lang="en-GB" dirty="0" err="1"/>
              <a:t>peritaquam</a:t>
            </a:r>
            <a:r>
              <a:rPr lang="en-GB" dirty="0"/>
              <a:t> </a:t>
            </a:r>
            <a:r>
              <a:rPr lang="en-GB" dirty="0" err="1"/>
              <a:t>reroratquis</a:t>
            </a:r>
            <a:r>
              <a:rPr lang="en-GB" dirty="0"/>
              <a:t> </a:t>
            </a:r>
            <a:r>
              <a:rPr lang="en-GB" dirty="0" err="1"/>
              <a:t>sam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odipient</a:t>
            </a:r>
            <a:r>
              <a:rPr lang="en-GB" dirty="0"/>
              <a:t> quid.</a:t>
            </a:r>
          </a:p>
        </p:txBody>
      </p:sp>
    </p:spTree>
    <p:extLst>
      <p:ext uri="{BB962C8B-B14F-4D97-AF65-F5344CB8AC3E}">
        <p14:creationId xmlns:p14="http://schemas.microsoft.com/office/powerpoint/2010/main" val="932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sign on the side of a road&#10;&#10;Description automatically generated">
            <a:extLst>
              <a:ext uri="{FF2B5EF4-FFF2-40B4-BE49-F238E27FC236}">
                <a16:creationId xmlns:a16="http://schemas.microsoft.com/office/drawing/2014/main" id="{49D17EFD-43DE-CC4A-BA10-4ABEE00D117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48" b="48"/>
          <a:stretch>
            <a:fillRect/>
          </a:stretch>
        </p:blipFill>
        <p:spPr>
          <a:xfrm>
            <a:off x="0" y="4838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AA412-2B13-5D4A-BDB3-DCD18AD80F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F8C8C7-1933-F545-AFBF-EBF80A98606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1BE059-F5E8-7F4E-9DFA-D6B27218B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00" y="6152400"/>
            <a:ext cx="1524254" cy="33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12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05A801-A6C3-3140-87E2-CD91102C4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F8C8C7-1933-F545-AFBF-EBF80A98606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C65EF4-D415-9242-B711-D59AF0C01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Divider Slide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E444D1-D23F-C347-8C19-B5F0A2C5222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9676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05A801-A6C3-3140-87E2-CD91102C4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F8C8C7-1933-F545-AFBF-EBF80A98606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C65EF4-D415-9242-B711-D59AF0C01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Divider Slide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E444D1-D23F-C347-8C19-B5F0A2C5222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7616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04">
      <a:dk1>
        <a:srgbClr val="18181E"/>
      </a:dk1>
      <a:lt1>
        <a:srgbClr val="FFFFFF"/>
      </a:lt1>
      <a:dk2>
        <a:srgbClr val="363636"/>
      </a:dk2>
      <a:lt2>
        <a:srgbClr val="F0EBE5"/>
      </a:lt2>
      <a:accent1>
        <a:srgbClr val="9519EF"/>
      </a:accent1>
      <a:accent2>
        <a:srgbClr val="0049D5"/>
      </a:accent2>
      <a:accent3>
        <a:srgbClr val="FF003B"/>
      </a:accent3>
      <a:accent4>
        <a:srgbClr val="5C2C91"/>
      </a:accent4>
      <a:accent5>
        <a:srgbClr val="FF592A"/>
      </a:accent5>
      <a:accent6>
        <a:srgbClr val="D9D5CD"/>
      </a:accent6>
      <a:hlink>
        <a:srgbClr val="18181D"/>
      </a:hlink>
      <a:folHlink>
        <a:srgbClr val="18181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50"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250" b="0" i="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E0434D10701644BEA538CCA94E9961" ma:contentTypeVersion="8" ma:contentTypeDescription="Create a new document." ma:contentTypeScope="" ma:versionID="62017286d18245e31df7b0a77d5bbcdc">
  <xsd:schema xmlns:xsd="http://www.w3.org/2001/XMLSchema" xmlns:xs="http://www.w3.org/2001/XMLSchema" xmlns:p="http://schemas.microsoft.com/office/2006/metadata/properties" xmlns:ns2="b1c1b638-d4c8-462c-ae15-8443d0681afe" targetNamespace="http://schemas.microsoft.com/office/2006/metadata/properties" ma:root="true" ma:fieldsID="747f06904a1774f1973e7637b5393800" ns2:_="">
    <xsd:import namespace="b1c1b638-d4c8-462c-ae15-8443d0681a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c1b638-d4c8-462c-ae15-8443d0681a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B2C6EE-89F4-4E28-B3D2-491ACCAAA97D}">
  <ds:schemaRefs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b1c1b638-d4c8-462c-ae15-8443d0681af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3A839819-583F-49CB-BE8B-BF98CA6716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4CDB0B-D8D3-4C20-A4AB-203831F1BC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c1b638-d4c8-462c-ae15-8443d0681a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5187</TotalTime>
  <Words>744</Words>
  <Application>Microsoft Macintosh PowerPoint</Application>
  <PresentationFormat>Widescreen</PresentationFormat>
  <Paragraphs>134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Arial Black</vt:lpstr>
      <vt:lpstr>Calibri</vt:lpstr>
      <vt:lpstr>Office Theme</vt:lpstr>
      <vt:lpstr>Presentation Title Date of Presentation</vt:lpstr>
      <vt:lpstr>PowerPoint Presentation</vt:lpstr>
      <vt:lpstr>PowerPoint Presentation</vt:lpstr>
      <vt:lpstr>Slide Title</vt:lpstr>
      <vt:lpstr>Slide Title</vt:lpstr>
      <vt:lpstr>Slide Title</vt:lpstr>
      <vt:lpstr>PowerPoint Presentation</vt:lpstr>
      <vt:lpstr>Divider Slide Title</vt:lpstr>
      <vt:lpstr>Divider Slide Title</vt:lpstr>
      <vt:lpstr>Slide Title</vt:lpstr>
      <vt:lpstr>Slide Title</vt:lpstr>
      <vt:lpstr>Slide Title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Leanne Varney</cp:lastModifiedBy>
  <cp:revision>137</cp:revision>
  <dcterms:created xsi:type="dcterms:W3CDTF">2018-06-21T09:41:27Z</dcterms:created>
  <dcterms:modified xsi:type="dcterms:W3CDTF">2021-06-16T14:45:40Z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0x010100F1E0434D10701644BEA538CCA94E9961</vt:lpwstr>
  </property>
</Properties>
</file>